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Roboto Slab"/>
      <p:regular r:id="rId23"/>
      <p:bold r:id="rId24"/>
    </p:embeddedFont>
    <p:embeddedFont>
      <p:font typeface="Lobster"/>
      <p:regular r:id="rId25"/>
    </p:embeddedFont>
    <p:embeddedFont>
      <p:font typeface="Baloo Tammudu"/>
      <p:regular r:id="rId26"/>
    </p:embeddedFont>
    <p:embeddedFont>
      <p:font typeface="Quattrocento Sans"/>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BalooTammudu-regular.fntdata"/><Relationship Id="rId25" Type="http://schemas.openxmlformats.org/officeDocument/2006/relationships/font" Target="fonts/Lobster-regular.fntdata"/><Relationship Id="rId28" Type="http://schemas.openxmlformats.org/officeDocument/2006/relationships/font" Target="fonts/QuattrocentoSans-bold.fntdata"/><Relationship Id="rId27" Type="http://schemas.openxmlformats.org/officeDocument/2006/relationships/font" Target="fonts/Quattrocento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QuattrocentoSans-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13"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44" name="Shape 34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32" name="Shape 43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42" name="Shape 4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48" name="Shape 4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55" name="Shape 4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61" name="Shape 4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70" name="Shape 4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75" name="Shape 4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80" name="Shape 4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50" name="Shape 3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59" name="Shape 3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75" name="Shape 3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387" name="Shape 3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00" name="Shape 4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08" name="Shape 40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16" name="Shape 4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425" name="Shape 4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2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992767"/>
            <a:ext cx="8520600" cy="27369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3778833"/>
            <a:ext cx="8520600" cy="10569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474833"/>
            <a:ext cx="8520600" cy="26181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4202967"/>
            <a:ext cx="8520600" cy="17343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4">
    <p:spTree>
      <p:nvGrpSpPr>
        <p:cNvPr id="50" name="Shape 50"/>
        <p:cNvGrpSpPr/>
        <p:nvPr/>
      </p:nvGrpSpPr>
      <p:grpSpPr>
        <a:xfrm>
          <a:off x="0" y="0"/>
          <a:ext cx="0" cy="0"/>
          <a:chOff x="0" y="0"/>
          <a:chExt cx="0" cy="0"/>
        </a:xfrm>
      </p:grpSpPr>
      <p:pic>
        <p:nvPicPr>
          <p:cNvPr descr="DeathtoStock_Simplify3.jpg" id="51" name="Shape 51"/>
          <p:cNvPicPr preferRelativeResize="0"/>
          <p:nvPr/>
        </p:nvPicPr>
        <p:blipFill>
          <a:blip r:embed="rId2">
            <a:alphaModFix/>
          </a:blip>
          <a:stretch>
            <a:fillRect/>
          </a:stretch>
        </p:blipFill>
        <p:spPr>
          <a:xfrm>
            <a:off x="8208905" y="-1"/>
            <a:ext cx="935025" cy="935025"/>
          </a:xfrm>
          <a:prstGeom prst="rect">
            <a:avLst/>
          </a:prstGeom>
          <a:noFill/>
          <a:ln>
            <a:noFill/>
          </a:ln>
        </p:spPr>
      </p:pic>
      <p:pic>
        <p:nvPicPr>
          <p:cNvPr descr="Death_to_stock_communicate_hands_4.jpg" id="52" name="Shape 52"/>
          <p:cNvPicPr preferRelativeResize="0"/>
          <p:nvPr/>
        </p:nvPicPr>
        <p:blipFill>
          <a:blip r:embed="rId3">
            <a:alphaModFix/>
          </a:blip>
          <a:stretch>
            <a:fillRect/>
          </a:stretch>
        </p:blipFill>
        <p:spPr>
          <a:xfrm>
            <a:off x="7271786" y="2487724"/>
            <a:ext cx="1872188" cy="1872190"/>
          </a:xfrm>
          <a:prstGeom prst="rect">
            <a:avLst/>
          </a:prstGeom>
          <a:noFill/>
          <a:ln>
            <a:noFill/>
          </a:ln>
        </p:spPr>
      </p:pic>
      <p:sp>
        <p:nvSpPr>
          <p:cNvPr id="53" name="Shape 53"/>
          <p:cNvSpPr/>
          <p:nvPr/>
        </p:nvSpPr>
        <p:spPr>
          <a:xfrm>
            <a:off x="7275209" y="5"/>
            <a:ext cx="935100" cy="12468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p:nvPr/>
        </p:nvSpPr>
        <p:spPr>
          <a:xfrm>
            <a:off x="8208899" y="1246715"/>
            <a:ext cx="935100" cy="1246800"/>
          </a:xfrm>
          <a:prstGeom prst="rect">
            <a:avLst/>
          </a:prstGeom>
          <a:solidFill>
            <a:srgbClr val="7198A9"/>
          </a:solidFill>
          <a:ln>
            <a:noFill/>
          </a:ln>
        </p:spPr>
        <p:txBody>
          <a:bodyPr anchorCtr="0" anchor="ctr" bIns="91425" lIns="91425" rIns="91425" wrap="square" tIns="91425">
            <a:noAutofit/>
          </a:bodyPr>
          <a:lstStyle/>
          <a:p>
            <a:pPr lvl="0">
              <a:spcBef>
                <a:spcPts val="0"/>
              </a:spcBef>
              <a:buNone/>
            </a:pPr>
            <a:r>
              <a:t/>
            </a:r>
            <a:endParaRPr/>
          </a:p>
        </p:txBody>
      </p:sp>
      <p:sp>
        <p:nvSpPr>
          <p:cNvPr id="55" name="Shape 55"/>
          <p:cNvSpPr/>
          <p:nvPr/>
        </p:nvSpPr>
        <p:spPr>
          <a:xfrm>
            <a:off x="7275209" y="3727308"/>
            <a:ext cx="935100" cy="12468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56" name="Shape 56"/>
          <p:cNvSpPr/>
          <p:nvPr/>
        </p:nvSpPr>
        <p:spPr>
          <a:xfrm>
            <a:off x="13" y="5611298"/>
            <a:ext cx="935100" cy="1246800"/>
          </a:xfrm>
          <a:prstGeom prst="rect">
            <a:avLst/>
          </a:prstGeom>
          <a:solidFill>
            <a:srgbClr val="EDC67B"/>
          </a:solidFill>
          <a:ln>
            <a:noFill/>
          </a:ln>
        </p:spPr>
        <p:txBody>
          <a:bodyPr anchorCtr="0" anchor="ctr" bIns="91425" lIns="91425" rIns="91425" wrap="square" tIns="91425">
            <a:noAutofit/>
          </a:bodyPr>
          <a:lstStyle/>
          <a:p>
            <a:pPr lvl="0">
              <a:spcBef>
                <a:spcPts val="0"/>
              </a:spcBef>
              <a:buNone/>
            </a:pPr>
            <a:r>
              <a:t/>
            </a:r>
            <a:endParaRPr/>
          </a:p>
        </p:txBody>
      </p:sp>
      <p:sp>
        <p:nvSpPr>
          <p:cNvPr id="57" name="Shape 57"/>
          <p:cNvSpPr/>
          <p:nvPr/>
        </p:nvSpPr>
        <p:spPr>
          <a:xfrm>
            <a:off x="935032" y="5611303"/>
            <a:ext cx="467400" cy="6231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a:off x="-1" y="6234825"/>
            <a:ext cx="467400" cy="6231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a:off x="7741458" y="1246689"/>
            <a:ext cx="467400" cy="623100"/>
          </a:xfrm>
          <a:prstGeom prst="rect">
            <a:avLst/>
          </a:prstGeom>
          <a:solidFill>
            <a:srgbClr val="EDC67B"/>
          </a:solidFill>
          <a:ln>
            <a:noFill/>
          </a:ln>
        </p:spPr>
        <p:txBody>
          <a:bodyPr anchorCtr="0" anchor="ctr" bIns="91425" lIns="91425" rIns="91425" wrap="square" tIns="91425">
            <a:noAutofit/>
          </a:bodyPr>
          <a:lstStyle/>
          <a:p>
            <a:pPr lvl="0">
              <a:spcBef>
                <a:spcPts val="0"/>
              </a:spcBef>
              <a:buNone/>
            </a:pPr>
            <a:r>
              <a:t/>
            </a:r>
            <a:endParaRPr/>
          </a:p>
        </p:txBody>
      </p:sp>
      <p:sp>
        <p:nvSpPr>
          <p:cNvPr id="60" name="Shape 60"/>
          <p:cNvSpPr/>
          <p:nvPr/>
        </p:nvSpPr>
        <p:spPr>
          <a:xfrm>
            <a:off x="8676589" y="623519"/>
            <a:ext cx="467400" cy="6231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a:off x="7689536" y="4133530"/>
            <a:ext cx="410309" cy="497673"/>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 name="Shape 62"/>
          <p:cNvSpPr/>
          <p:nvPr/>
        </p:nvSpPr>
        <p:spPr>
          <a:xfrm flipH="1">
            <a:off x="7385585" y="4070141"/>
            <a:ext cx="273000" cy="331108"/>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63" name="Shape 63"/>
        <p:cNvGrpSpPr/>
        <p:nvPr/>
      </p:nvGrpSpPr>
      <p:grpSpPr>
        <a:xfrm>
          <a:off x="0" y="0"/>
          <a:ext cx="0" cy="0"/>
          <a:chOff x="0" y="0"/>
          <a:chExt cx="0" cy="0"/>
        </a:xfrm>
      </p:grpSpPr>
      <p:sp>
        <p:nvSpPr>
          <p:cNvPr id="64" name="Shape 64"/>
          <p:cNvSpPr txBox="1"/>
          <p:nvPr>
            <p:ph type="title"/>
          </p:nvPr>
        </p:nvSpPr>
        <p:spPr>
          <a:xfrm>
            <a:off x="798909" y="304800"/>
            <a:ext cx="7543800" cy="1219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65" name="Shape 65"/>
          <p:cNvSpPr txBox="1"/>
          <p:nvPr>
            <p:ph idx="1" type="body"/>
          </p:nvPr>
        </p:nvSpPr>
        <p:spPr>
          <a:xfrm>
            <a:off x="798910" y="1752600"/>
            <a:ext cx="7543800" cy="4229100"/>
          </a:xfrm>
          <a:prstGeom prst="rect">
            <a:avLst/>
          </a:prstGeom>
          <a:noFill/>
          <a:ln>
            <a:noFill/>
          </a:ln>
        </p:spPr>
        <p:txBody>
          <a:bodyPr anchorCtr="0" anchor="t" bIns="91425" lIns="91425" rIns="91425" wrap="square" tIns="9142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66" name="Shape 66"/>
          <p:cNvSpPr txBox="1"/>
          <p:nvPr>
            <p:ph idx="10" type="dt"/>
          </p:nvPr>
        </p:nvSpPr>
        <p:spPr>
          <a:xfrm>
            <a:off x="6056708" y="6019801"/>
            <a:ext cx="1047000" cy="228900"/>
          </a:xfrm>
          <a:prstGeom prst="rect">
            <a:avLst/>
          </a:prstGeom>
          <a:noFill/>
          <a:ln>
            <a:noFill/>
          </a:ln>
        </p:spPr>
        <p:txBody>
          <a:bodyPr anchorCtr="0" anchor="ctr" bIns="91425" lIns="91425" rIns="91425" wrap="square" tIns="91425"/>
          <a:lstStyle>
            <a:lvl1pPr indent="0" lvl="0" marL="0" marR="0" rtl="0" algn="l">
              <a:spcBef>
                <a:spcPts val="0"/>
              </a:spcBef>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67" name="Shape 67"/>
          <p:cNvSpPr txBox="1"/>
          <p:nvPr>
            <p:ph idx="11" type="ftr"/>
          </p:nvPr>
        </p:nvSpPr>
        <p:spPr>
          <a:xfrm>
            <a:off x="1484710" y="6019801"/>
            <a:ext cx="4457700" cy="228900"/>
          </a:xfrm>
          <a:prstGeom prst="rect">
            <a:avLst/>
          </a:prstGeom>
          <a:noFill/>
          <a:ln>
            <a:noFill/>
          </a:ln>
        </p:spPr>
        <p:txBody>
          <a:bodyPr anchorCtr="0" anchor="ctr" bIns="91425" lIns="91425" rIns="91425" wrap="square" tIns="91425"/>
          <a:lstStyle>
            <a:lvl1pPr indent="0" lvl="0" marL="0" marR="0" rtl="0" algn="l">
              <a:spcBef>
                <a:spcPts val="0"/>
              </a:spcBef>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68" name="Shape 68"/>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b="0" i="0" lang="en" sz="800" u="none" cap="none" strike="noStrike">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69" name="Shape 69"/>
        <p:cNvGrpSpPr/>
        <p:nvPr/>
      </p:nvGrpSpPr>
      <p:grpSpPr>
        <a:xfrm>
          <a:off x="0" y="0"/>
          <a:ext cx="0" cy="0"/>
          <a:chOff x="0" y="0"/>
          <a:chExt cx="0" cy="0"/>
        </a:xfrm>
      </p:grpSpPr>
      <p:pic>
        <p:nvPicPr>
          <p:cNvPr descr="DeathtoStock_Clementine10.jpg" id="70" name="Shape 70"/>
          <p:cNvPicPr preferRelativeResize="0"/>
          <p:nvPr/>
        </p:nvPicPr>
        <p:blipFill>
          <a:blip r:embed="rId2">
            <a:alphaModFix/>
          </a:blip>
          <a:stretch>
            <a:fillRect/>
          </a:stretch>
        </p:blipFill>
        <p:spPr>
          <a:xfrm>
            <a:off x="7068350" y="2760900"/>
            <a:ext cx="1037825" cy="1037825"/>
          </a:xfrm>
          <a:prstGeom prst="rect">
            <a:avLst/>
          </a:prstGeom>
          <a:noFill/>
          <a:ln>
            <a:noFill/>
          </a:ln>
        </p:spPr>
      </p:pic>
      <p:pic>
        <p:nvPicPr>
          <p:cNvPr descr="Death_to_stock_communicate_hands_9-.jpg" id="71" name="Shape 71"/>
          <p:cNvPicPr preferRelativeResize="0"/>
          <p:nvPr/>
        </p:nvPicPr>
        <p:blipFill>
          <a:blip r:embed="rId3">
            <a:alphaModFix/>
          </a:blip>
          <a:stretch>
            <a:fillRect/>
          </a:stretch>
        </p:blipFill>
        <p:spPr>
          <a:xfrm>
            <a:off x="7066225" y="0"/>
            <a:ext cx="2077775" cy="2077775"/>
          </a:xfrm>
          <a:prstGeom prst="rect">
            <a:avLst/>
          </a:prstGeom>
          <a:noFill/>
          <a:ln>
            <a:noFill/>
          </a:ln>
        </p:spPr>
      </p:pic>
      <p:sp>
        <p:nvSpPr>
          <p:cNvPr id="72" name="Shape 72"/>
          <p:cNvSpPr txBox="1"/>
          <p:nvPr>
            <p:ph type="title"/>
          </p:nvPr>
        </p:nvSpPr>
        <p:spPr>
          <a:xfrm>
            <a:off x="1842475" y="1596100"/>
            <a:ext cx="4441800" cy="8292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 type="body"/>
          </p:nvPr>
        </p:nvSpPr>
        <p:spPr>
          <a:xfrm>
            <a:off x="1842475" y="2425300"/>
            <a:ext cx="1431300" cy="41427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4" name="Shape 74"/>
          <p:cNvSpPr txBox="1"/>
          <p:nvPr>
            <p:ph idx="2" type="body"/>
          </p:nvPr>
        </p:nvSpPr>
        <p:spPr>
          <a:xfrm>
            <a:off x="3347475" y="2425300"/>
            <a:ext cx="1431300" cy="41427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5" name="Shape 75"/>
          <p:cNvSpPr txBox="1"/>
          <p:nvPr>
            <p:ph idx="3" type="body"/>
          </p:nvPr>
        </p:nvSpPr>
        <p:spPr>
          <a:xfrm>
            <a:off x="4852474" y="2425300"/>
            <a:ext cx="1431300" cy="41427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6" name="Shape 76"/>
          <p:cNvSpPr/>
          <p:nvPr/>
        </p:nvSpPr>
        <p:spPr>
          <a:xfrm>
            <a:off x="6030661" y="6"/>
            <a:ext cx="1037700" cy="13836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a:off x="8106245" y="2762341"/>
            <a:ext cx="1037700" cy="1383600"/>
          </a:xfrm>
          <a:prstGeom prst="rect">
            <a:avLst/>
          </a:prstGeom>
          <a:solidFill>
            <a:srgbClr val="7198A9"/>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a:off x="8106236" y="1379502"/>
            <a:ext cx="1037700" cy="13836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a:off x="-293" y="4782392"/>
            <a:ext cx="1037700" cy="1383600"/>
          </a:xfrm>
          <a:prstGeom prst="rect">
            <a:avLst/>
          </a:prstGeom>
          <a:solidFill>
            <a:srgbClr val="B0D85B"/>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a:off x="-300" y="6165996"/>
            <a:ext cx="518700" cy="6915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a:off x="-309" y="4782388"/>
            <a:ext cx="518700" cy="6915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a:off x="8625223" y="4150888"/>
            <a:ext cx="518700" cy="691500"/>
          </a:xfrm>
          <a:prstGeom prst="rect">
            <a:avLst/>
          </a:prstGeom>
          <a:solidFill>
            <a:srgbClr val="B0D85B"/>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a:off x="7068341" y="-12"/>
            <a:ext cx="518700" cy="6915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grpSp>
        <p:nvGrpSpPr>
          <p:cNvPr id="84" name="Shape 84"/>
          <p:cNvGrpSpPr/>
          <p:nvPr/>
        </p:nvGrpSpPr>
        <p:grpSpPr>
          <a:xfrm>
            <a:off x="8352271" y="1707407"/>
            <a:ext cx="545654" cy="727523"/>
            <a:chOff x="5941025" y="3634400"/>
            <a:chExt cx="467650" cy="467650"/>
          </a:xfrm>
        </p:grpSpPr>
        <p:sp>
          <p:nvSpPr>
            <p:cNvPr id="85" name="Shape 85"/>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9" name="Shape 89"/>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0" name="Shape 90"/>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3">
    <p:spTree>
      <p:nvGrpSpPr>
        <p:cNvPr id="91" name="Shape 91"/>
        <p:cNvGrpSpPr/>
        <p:nvPr/>
      </p:nvGrpSpPr>
      <p:grpSpPr>
        <a:xfrm>
          <a:off x="0" y="0"/>
          <a:ext cx="0" cy="0"/>
          <a:chOff x="0" y="0"/>
          <a:chExt cx="0" cy="0"/>
        </a:xfrm>
      </p:grpSpPr>
      <p:pic>
        <p:nvPicPr>
          <p:cNvPr descr="DeathtoStock_Clementine10.jpg" id="92" name="Shape 92"/>
          <p:cNvPicPr preferRelativeResize="0"/>
          <p:nvPr/>
        </p:nvPicPr>
        <p:blipFill>
          <a:blip r:embed="rId2">
            <a:alphaModFix/>
          </a:blip>
          <a:stretch>
            <a:fillRect/>
          </a:stretch>
        </p:blipFill>
        <p:spPr>
          <a:xfrm>
            <a:off x="7277752" y="2482278"/>
            <a:ext cx="933085" cy="933088"/>
          </a:xfrm>
          <a:prstGeom prst="rect">
            <a:avLst/>
          </a:prstGeom>
          <a:noFill/>
          <a:ln>
            <a:noFill/>
          </a:ln>
        </p:spPr>
      </p:pic>
      <p:pic>
        <p:nvPicPr>
          <p:cNvPr descr="Death_to_stock_communicate_hands_9-.jpg" id="93" name="Shape 93"/>
          <p:cNvPicPr preferRelativeResize="0"/>
          <p:nvPr/>
        </p:nvPicPr>
        <p:blipFill>
          <a:blip r:embed="rId3">
            <a:alphaModFix/>
          </a:blip>
          <a:stretch>
            <a:fillRect/>
          </a:stretch>
        </p:blipFill>
        <p:spPr>
          <a:xfrm>
            <a:off x="7275841" y="11"/>
            <a:ext cx="1868082" cy="1868085"/>
          </a:xfrm>
          <a:prstGeom prst="rect">
            <a:avLst/>
          </a:prstGeom>
          <a:noFill/>
          <a:ln>
            <a:noFill/>
          </a:ln>
        </p:spPr>
      </p:pic>
      <p:sp>
        <p:nvSpPr>
          <p:cNvPr id="94" name="Shape 94"/>
          <p:cNvSpPr/>
          <p:nvPr/>
        </p:nvSpPr>
        <p:spPr>
          <a:xfrm>
            <a:off x="6344788" y="17"/>
            <a:ext cx="933000" cy="12441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95" name="Shape 95"/>
          <p:cNvSpPr/>
          <p:nvPr/>
        </p:nvSpPr>
        <p:spPr>
          <a:xfrm>
            <a:off x="8210900" y="2483574"/>
            <a:ext cx="933000" cy="1244100"/>
          </a:xfrm>
          <a:prstGeom prst="rect">
            <a:avLst/>
          </a:prstGeom>
          <a:solidFill>
            <a:srgbClr val="7198A9"/>
          </a:solidFill>
          <a:ln>
            <a:noFill/>
          </a:ln>
        </p:spPr>
        <p:txBody>
          <a:bodyPr anchorCtr="0" anchor="ctr" bIns="91425" lIns="91425" rIns="91425" wrap="square" tIns="91425">
            <a:noAutofit/>
          </a:bodyPr>
          <a:lstStyle/>
          <a:p>
            <a:pPr lvl="0">
              <a:spcBef>
                <a:spcPts val="0"/>
              </a:spcBef>
              <a:buNone/>
            </a:pPr>
            <a:r>
              <a:t/>
            </a:r>
            <a:endParaRPr/>
          </a:p>
        </p:txBody>
      </p:sp>
      <p:sp>
        <p:nvSpPr>
          <p:cNvPr id="96" name="Shape 96"/>
          <p:cNvSpPr/>
          <p:nvPr/>
        </p:nvSpPr>
        <p:spPr>
          <a:xfrm>
            <a:off x="8210893" y="1240292"/>
            <a:ext cx="933000" cy="12441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a:off x="-287" y="4991827"/>
            <a:ext cx="933000" cy="1244100"/>
          </a:xfrm>
          <a:prstGeom prst="rect">
            <a:avLst/>
          </a:prstGeom>
          <a:solidFill>
            <a:srgbClr val="B0D85B"/>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a:off x="-293" y="6235796"/>
            <a:ext cx="466500" cy="6219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99" name="Shape 99"/>
          <p:cNvSpPr/>
          <p:nvPr/>
        </p:nvSpPr>
        <p:spPr>
          <a:xfrm>
            <a:off x="-301" y="4991822"/>
            <a:ext cx="466500" cy="6219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sp>
        <p:nvSpPr>
          <p:cNvPr id="100" name="Shape 100"/>
          <p:cNvSpPr/>
          <p:nvPr/>
        </p:nvSpPr>
        <p:spPr>
          <a:xfrm>
            <a:off x="8677502" y="3731988"/>
            <a:ext cx="466500" cy="621900"/>
          </a:xfrm>
          <a:prstGeom prst="rect">
            <a:avLst/>
          </a:prstGeom>
          <a:solidFill>
            <a:srgbClr val="B0D85B"/>
          </a:solidFill>
          <a:ln>
            <a:noFill/>
          </a:ln>
        </p:spPr>
        <p:txBody>
          <a:bodyPr anchorCtr="0" anchor="ctr" bIns="91425" lIns="91425" rIns="91425" wrap="square" tIns="91425">
            <a:noAutofit/>
          </a:bodyPr>
          <a:lstStyle/>
          <a:p>
            <a:pPr lvl="0">
              <a:spcBef>
                <a:spcPts val="0"/>
              </a:spcBef>
              <a:buNone/>
            </a:pPr>
            <a:r>
              <a:t/>
            </a:r>
            <a:endParaRPr/>
          </a:p>
        </p:txBody>
      </p:sp>
      <p:sp>
        <p:nvSpPr>
          <p:cNvPr id="101" name="Shape 101"/>
          <p:cNvSpPr/>
          <p:nvPr/>
        </p:nvSpPr>
        <p:spPr>
          <a:xfrm>
            <a:off x="7277744" y="0"/>
            <a:ext cx="466500" cy="6219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grpSp>
        <p:nvGrpSpPr>
          <p:cNvPr id="102" name="Shape 102"/>
          <p:cNvGrpSpPr/>
          <p:nvPr/>
        </p:nvGrpSpPr>
        <p:grpSpPr>
          <a:xfrm>
            <a:off x="8431833" y="1535114"/>
            <a:ext cx="490565" cy="654102"/>
            <a:chOff x="5941025" y="3634400"/>
            <a:chExt cx="467650" cy="467650"/>
          </a:xfrm>
        </p:grpSpPr>
        <p:sp>
          <p:nvSpPr>
            <p:cNvPr id="103" name="Shape 103"/>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4" name="Shape 104"/>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7" name="Shape 107"/>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2">
    <p:spTree>
      <p:nvGrpSpPr>
        <p:cNvPr id="109" name="Shape 109"/>
        <p:cNvGrpSpPr/>
        <p:nvPr/>
      </p:nvGrpSpPr>
      <p:grpSpPr>
        <a:xfrm>
          <a:off x="0" y="0"/>
          <a:ext cx="0" cy="0"/>
          <a:chOff x="0" y="0"/>
          <a:chExt cx="0" cy="0"/>
        </a:xfrm>
      </p:grpSpPr>
      <p:pic>
        <p:nvPicPr>
          <p:cNvPr descr="Death_to_stock_photography_Vibrant-(10-of-10).jpg" id="110" name="Shape 110"/>
          <p:cNvPicPr preferRelativeResize="0"/>
          <p:nvPr/>
        </p:nvPicPr>
        <p:blipFill>
          <a:blip r:embed="rId2">
            <a:alphaModFix/>
          </a:blip>
          <a:stretch>
            <a:fillRect/>
          </a:stretch>
        </p:blipFill>
        <p:spPr>
          <a:xfrm>
            <a:off x="7274671" y="1249013"/>
            <a:ext cx="1869250" cy="1869255"/>
          </a:xfrm>
          <a:prstGeom prst="rect">
            <a:avLst/>
          </a:prstGeom>
          <a:noFill/>
          <a:ln>
            <a:noFill/>
          </a:ln>
        </p:spPr>
      </p:pic>
      <p:sp>
        <p:nvSpPr>
          <p:cNvPr id="111" name="Shape 111"/>
          <p:cNvSpPr/>
          <p:nvPr/>
        </p:nvSpPr>
        <p:spPr>
          <a:xfrm>
            <a:off x="7274895" y="2494328"/>
            <a:ext cx="936900" cy="1249200"/>
          </a:xfrm>
          <a:prstGeom prst="rect">
            <a:avLst/>
          </a:prstGeom>
          <a:solidFill>
            <a:srgbClr val="CEDBE0">
              <a:alpha val="32690"/>
            </a:srgbClr>
          </a:solidFill>
          <a:ln>
            <a:noFill/>
          </a:ln>
        </p:spPr>
        <p:txBody>
          <a:bodyPr anchorCtr="0" anchor="ctr" bIns="91425" lIns="91425" rIns="91425" wrap="square" tIns="91425">
            <a:noAutofit/>
          </a:bodyPr>
          <a:lstStyle/>
          <a:p>
            <a:pPr lvl="0">
              <a:spcBef>
                <a:spcPts val="0"/>
              </a:spcBef>
              <a:buNone/>
            </a:pPr>
            <a:r>
              <a:t/>
            </a:r>
            <a:endParaRPr/>
          </a:p>
        </p:txBody>
      </p:sp>
      <p:pic>
        <p:nvPicPr>
          <p:cNvPr descr="Death_to_stock_photography_Vibrant-(9-of-10).jpg" id="112" name="Shape 112"/>
          <p:cNvPicPr preferRelativeResize="0"/>
          <p:nvPr/>
        </p:nvPicPr>
        <p:blipFill>
          <a:blip r:embed="rId3">
            <a:alphaModFix/>
          </a:blip>
          <a:stretch>
            <a:fillRect/>
          </a:stretch>
        </p:blipFill>
        <p:spPr>
          <a:xfrm>
            <a:off x="8207050" y="-1"/>
            <a:ext cx="936870" cy="936873"/>
          </a:xfrm>
          <a:prstGeom prst="rect">
            <a:avLst/>
          </a:prstGeom>
          <a:noFill/>
          <a:ln>
            <a:noFill/>
          </a:ln>
        </p:spPr>
      </p:pic>
      <p:sp>
        <p:nvSpPr>
          <p:cNvPr id="113" name="Shape 113"/>
          <p:cNvSpPr/>
          <p:nvPr/>
        </p:nvSpPr>
        <p:spPr>
          <a:xfrm>
            <a:off x="8207105" y="3743422"/>
            <a:ext cx="936900" cy="12492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7274902" y="74"/>
            <a:ext cx="936900" cy="1249200"/>
          </a:xfrm>
          <a:prstGeom prst="rect">
            <a:avLst/>
          </a:prstGeom>
          <a:solidFill>
            <a:srgbClr val="7198A9"/>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a:off x="13" y="5608985"/>
            <a:ext cx="936900" cy="1249200"/>
          </a:xfrm>
          <a:prstGeom prst="rect">
            <a:avLst/>
          </a:prstGeom>
          <a:solidFill>
            <a:srgbClr val="37A9DD"/>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a:off x="936765" y="6233316"/>
            <a:ext cx="468300" cy="624300"/>
          </a:xfrm>
          <a:prstGeom prst="rect">
            <a:avLst/>
          </a:prstGeom>
          <a:solidFill>
            <a:srgbClr val="CEDBE0"/>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a:off x="-1" y="5608981"/>
            <a:ext cx="468300" cy="624300"/>
          </a:xfrm>
          <a:prstGeom prst="rect">
            <a:avLst/>
          </a:prstGeom>
          <a:solidFill>
            <a:srgbClr val="7198A9"/>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8675675" y="4990658"/>
            <a:ext cx="468300" cy="624300"/>
          </a:xfrm>
          <a:prstGeom prst="rect">
            <a:avLst/>
          </a:prstGeom>
          <a:solidFill>
            <a:srgbClr val="37A9DD"/>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a:off x="8675680" y="4366332"/>
            <a:ext cx="468300" cy="624300"/>
          </a:xfrm>
          <a:prstGeom prst="rect">
            <a:avLst/>
          </a:prstGeom>
          <a:solidFill>
            <a:srgbClr val="7198A9">
              <a:alpha val="41150"/>
            </a:srgbClr>
          </a:solidFill>
          <a:ln>
            <a:noFill/>
          </a:ln>
        </p:spPr>
        <p:txBody>
          <a:bodyPr anchorCtr="0" anchor="ctr" bIns="91425" lIns="91425" rIns="91425" wrap="square" tIns="91425">
            <a:noAutofit/>
          </a:bodyPr>
          <a:lstStyle/>
          <a:p>
            <a:pPr lvl="0">
              <a:spcBef>
                <a:spcPts val="0"/>
              </a:spcBef>
              <a:buNone/>
            </a:pPr>
            <a:r>
              <a:t/>
            </a:r>
            <a:endParaRPr/>
          </a:p>
        </p:txBody>
      </p:sp>
      <p:grpSp>
        <p:nvGrpSpPr>
          <p:cNvPr id="120" name="Shape 120"/>
          <p:cNvGrpSpPr/>
          <p:nvPr/>
        </p:nvGrpSpPr>
        <p:grpSpPr>
          <a:xfrm>
            <a:off x="7594613" y="2820699"/>
            <a:ext cx="297651" cy="629150"/>
            <a:chOff x="6718575" y="2318625"/>
            <a:chExt cx="256950" cy="407375"/>
          </a:xfrm>
        </p:grpSpPr>
        <p:sp>
          <p:nvSpPr>
            <p:cNvPr id="121" name="Shape 12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5" name="Shape 12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6" name="Shape 12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7" name="Shape 12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8" name="Shape 128"/>
            <p:cNvSpPr/>
            <p:nvPr/>
          </p:nvSpPr>
          <p:spPr>
            <a:xfrm>
              <a:off x="6795900" y="2628550"/>
              <a:ext cx="102300" cy="25"/>
            </a:xfrm>
            <a:custGeom>
              <a:pathLst>
                <a:path extrusionOk="0" fill="none" h="1" w="4092">
                  <a:moveTo>
                    <a:pt x="0" y="1"/>
                  </a:moveTo>
                  <a:lnTo>
                    <a:pt x="4092" y="1"/>
                  </a:lnTo>
                </a:path>
              </a:pathLst>
            </a:custGeom>
            <a:noFill/>
            <a:ln cap="rnd"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blipFill rotWithShape="1">
          <a:blip r:embed="rId2">
            <a:alphaModFix/>
          </a:blip>
          <a:stretch>
            <a:fillRect b="0" l="0" r="0" t="0"/>
          </a:stretch>
        </a:blipFill>
      </p:bgPr>
    </p:bg>
    <p:spTree>
      <p:nvGrpSpPr>
        <p:cNvPr id="135" name="Shape 135"/>
        <p:cNvGrpSpPr/>
        <p:nvPr/>
      </p:nvGrpSpPr>
      <p:grpSpPr>
        <a:xfrm>
          <a:off x="0" y="0"/>
          <a:ext cx="0" cy="0"/>
          <a:chOff x="0" y="0"/>
          <a:chExt cx="0" cy="0"/>
        </a:xfrm>
      </p:grpSpPr>
      <p:sp>
        <p:nvSpPr>
          <p:cNvPr id="136" name="Shape 136"/>
          <p:cNvSpPr txBox="1"/>
          <p:nvPr>
            <p:ph type="ctrTitle"/>
          </p:nvPr>
        </p:nvSpPr>
        <p:spPr>
          <a:xfrm>
            <a:off x="3199208" y="1752600"/>
            <a:ext cx="5143500" cy="18288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41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37" name="Shape 137"/>
          <p:cNvSpPr txBox="1"/>
          <p:nvPr>
            <p:ph idx="1" type="subTitle"/>
          </p:nvPr>
        </p:nvSpPr>
        <p:spPr>
          <a:xfrm>
            <a:off x="3199208" y="3733800"/>
            <a:ext cx="5143500" cy="914400"/>
          </a:xfrm>
          <a:prstGeom prst="rect">
            <a:avLst/>
          </a:prstGeom>
          <a:noFill/>
          <a:ln>
            <a:noFill/>
          </a:ln>
        </p:spPr>
        <p:txBody>
          <a:bodyPr anchorCtr="0" anchor="t" bIns="68575" lIns="68575" rIns="68575" wrap="square" tIns="68575"/>
          <a:lstStyle>
            <a:lvl1pPr indent="0" lvl="0" marL="0" marR="0" rtl="0" algn="l">
              <a:lnSpc>
                <a:spcPct val="100000"/>
              </a:lnSpc>
              <a:spcBef>
                <a:spcPts val="0"/>
              </a:spcBef>
              <a:buClr>
                <a:schemeClr val="dk1"/>
              </a:buClr>
              <a:buFont typeface="Arial"/>
              <a:buNone/>
              <a:defRPr b="0" i="0" sz="1800" u="none" cap="none" strike="noStrike">
                <a:solidFill>
                  <a:schemeClr val="dk1"/>
                </a:solidFill>
                <a:latin typeface="Quattrocento Sans"/>
                <a:ea typeface="Quattrocento Sans"/>
                <a:cs typeface="Quattrocento Sans"/>
                <a:sym typeface="Quattrocento Sans"/>
              </a:defRPr>
            </a:lvl1pPr>
            <a:lvl2pPr indent="0" lvl="1" marL="342900" marR="0" rtl="0" algn="ctr">
              <a:lnSpc>
                <a:spcPct val="100000"/>
              </a:lnSpc>
              <a:spcBef>
                <a:spcPts val="900"/>
              </a:spcBef>
              <a:buClr>
                <a:schemeClr val="dk1"/>
              </a:buClr>
              <a:buFont typeface="Arial"/>
              <a:buNone/>
              <a:defRPr b="0" i="0" sz="1500" u="none" cap="none" strike="noStrike">
                <a:solidFill>
                  <a:schemeClr val="dk1"/>
                </a:solidFill>
                <a:latin typeface="Quattrocento Sans"/>
                <a:ea typeface="Quattrocento Sans"/>
                <a:cs typeface="Quattrocento Sans"/>
                <a:sym typeface="Quattrocento Sans"/>
              </a:defRPr>
            </a:lvl2pPr>
            <a:lvl3pPr indent="0" lvl="2" marL="685800" marR="0" rtl="0" algn="ctr">
              <a:lnSpc>
                <a:spcPct val="100000"/>
              </a:lnSpc>
              <a:spcBef>
                <a:spcPts val="600"/>
              </a:spcBef>
              <a:buClr>
                <a:schemeClr val="dk1"/>
              </a:buClr>
              <a:buFont typeface="Arial"/>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ctr">
              <a:lnSpc>
                <a:spcPct val="100000"/>
              </a:lnSpc>
              <a:spcBef>
                <a:spcPts val="5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4pPr>
            <a:lvl5pPr indent="0" lvl="4" marL="1371600" marR="0" rtl="0" algn="ctr">
              <a:lnSpc>
                <a:spcPct val="100000"/>
              </a:lnSpc>
              <a:spcBef>
                <a:spcPts val="5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5pPr>
            <a:lvl6pPr indent="0" lvl="5" marL="1714500" marR="0" rtl="0" algn="ctr">
              <a:lnSpc>
                <a:spcPct val="90000"/>
              </a:lnSpc>
              <a:spcBef>
                <a:spcPts val="5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6pPr>
            <a:lvl7pPr indent="0" lvl="6" marL="2057400" marR="0" rtl="0" algn="ctr">
              <a:lnSpc>
                <a:spcPct val="90000"/>
              </a:lnSpc>
              <a:spcBef>
                <a:spcPts val="5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7pPr>
            <a:lvl8pPr indent="0" lvl="7" marL="2400300" marR="0" rtl="0" algn="ctr">
              <a:lnSpc>
                <a:spcPct val="90000"/>
              </a:lnSpc>
              <a:spcBef>
                <a:spcPts val="5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8pPr>
            <a:lvl9pPr indent="0" lvl="8" marL="2743200" marR="0" rtl="0" algn="ctr">
              <a:lnSpc>
                <a:spcPct val="90000"/>
              </a:lnSpc>
              <a:spcBef>
                <a:spcPts val="5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38" name="Shape 138"/>
        <p:cNvGrpSpPr/>
        <p:nvPr/>
      </p:nvGrpSpPr>
      <p:grpSpPr>
        <a:xfrm>
          <a:off x="0" y="0"/>
          <a:ext cx="0" cy="0"/>
          <a:chOff x="0" y="0"/>
          <a:chExt cx="0" cy="0"/>
        </a:xfrm>
      </p:grpSpPr>
      <p:sp>
        <p:nvSpPr>
          <p:cNvPr id="139" name="Shape 139"/>
          <p:cNvSpPr txBox="1"/>
          <p:nvPr>
            <p:ph type="title"/>
          </p:nvPr>
        </p:nvSpPr>
        <p:spPr>
          <a:xfrm>
            <a:off x="798909" y="304800"/>
            <a:ext cx="7543800" cy="1219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40" name="Shape 140"/>
          <p:cNvSpPr txBox="1"/>
          <p:nvPr>
            <p:ph idx="1" type="body"/>
          </p:nvPr>
        </p:nvSpPr>
        <p:spPr>
          <a:xfrm>
            <a:off x="798910" y="1752600"/>
            <a:ext cx="7543800" cy="42291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41" name="Shape 141"/>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2" name="Shape 142"/>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3" name="Shape 143"/>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b="0" i="0" lang="en" sz="800" u="none" cap="none" strike="noStrike">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44" name="Shape 144"/>
        <p:cNvGrpSpPr/>
        <p:nvPr/>
      </p:nvGrpSpPr>
      <p:grpSpPr>
        <a:xfrm>
          <a:off x="0" y="0"/>
          <a:ext cx="0" cy="0"/>
          <a:chOff x="0" y="0"/>
          <a:chExt cx="0" cy="0"/>
        </a:xfrm>
      </p:grpSpPr>
      <p:sp>
        <p:nvSpPr>
          <p:cNvPr id="145" name="Shape 145"/>
          <p:cNvSpPr txBox="1"/>
          <p:nvPr>
            <p:ph type="title"/>
          </p:nvPr>
        </p:nvSpPr>
        <p:spPr>
          <a:xfrm>
            <a:off x="798909" y="304800"/>
            <a:ext cx="7543800" cy="1219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146" name="Shape 146"/>
          <p:cNvSpPr txBox="1"/>
          <p:nvPr>
            <p:ph idx="1" type="body"/>
          </p:nvPr>
        </p:nvSpPr>
        <p:spPr>
          <a:xfrm>
            <a:off x="798909" y="1825625"/>
            <a:ext cx="3715800" cy="41880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47" name="Shape 147"/>
          <p:cNvSpPr txBox="1"/>
          <p:nvPr>
            <p:ph idx="2" type="body"/>
          </p:nvPr>
        </p:nvSpPr>
        <p:spPr>
          <a:xfrm>
            <a:off x="4629150" y="1825625"/>
            <a:ext cx="3713700" cy="41880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48" name="Shape 148"/>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49" name="Shape 149"/>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0" name="Shape 150"/>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b="0" i="0" lang="en" sz="800" u="none" cap="none" strike="noStrike">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867800"/>
            <a:ext cx="8520600" cy="11223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ree Pictures with Captions">
    <p:spTree>
      <p:nvGrpSpPr>
        <p:cNvPr id="151" name="Shape 151"/>
        <p:cNvGrpSpPr/>
        <p:nvPr/>
      </p:nvGrpSpPr>
      <p:grpSpPr>
        <a:xfrm>
          <a:off x="0" y="0"/>
          <a:ext cx="0" cy="0"/>
          <a:chOff x="0" y="0"/>
          <a:chExt cx="0" cy="0"/>
        </a:xfrm>
      </p:grpSpPr>
      <p:sp>
        <p:nvSpPr>
          <p:cNvPr id="152" name="Shape 152"/>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3" name="Shape 153"/>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4" name="Shape 154"/>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grpSp>
        <p:nvGrpSpPr>
          <p:cNvPr id="155" name="Shape 155"/>
          <p:cNvGrpSpPr/>
          <p:nvPr/>
        </p:nvGrpSpPr>
        <p:grpSpPr>
          <a:xfrm rot="5400000">
            <a:off x="2508823" y="1070429"/>
            <a:ext cx="4116562" cy="2537429"/>
            <a:chOff x="895350" y="3313113"/>
            <a:chExt cx="3613238" cy="2790837"/>
          </a:xfrm>
        </p:grpSpPr>
        <p:sp>
          <p:nvSpPr>
            <p:cNvPr id="156" name="Shape 156"/>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57" name="Shape 157"/>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58" name="Shape 158"/>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59" name="Shape 159"/>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0" name="Shape 160"/>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1" name="Shape 161"/>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2" name="Shape 162"/>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3" name="Shape 163"/>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4" name="Shape 164"/>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5" name="Shape 165"/>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6" name="Shape 166"/>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67" name="Shape 167"/>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grpSp>
        <p:nvGrpSpPr>
          <p:cNvPr id="168" name="Shape 168"/>
          <p:cNvGrpSpPr/>
          <p:nvPr/>
        </p:nvGrpSpPr>
        <p:grpSpPr>
          <a:xfrm rot="5400000">
            <a:off x="-317184" y="1550326"/>
            <a:ext cx="4114755" cy="2536313"/>
            <a:chOff x="895350" y="3313113"/>
            <a:chExt cx="3613238" cy="2790837"/>
          </a:xfrm>
        </p:grpSpPr>
        <p:sp>
          <p:nvSpPr>
            <p:cNvPr id="169" name="Shape 169"/>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0" name="Shape 170"/>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1" name="Shape 171"/>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2" name="Shape 172"/>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3" name="Shape 173"/>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4" name="Shape 174"/>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5" name="Shape 175"/>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6" name="Shape 176"/>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7" name="Shape 177"/>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8" name="Shape 178"/>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79" name="Shape 179"/>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0" name="Shape 180"/>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grpSp>
        <p:nvGrpSpPr>
          <p:cNvPr id="181" name="Shape 181"/>
          <p:cNvGrpSpPr/>
          <p:nvPr/>
        </p:nvGrpSpPr>
        <p:grpSpPr>
          <a:xfrm rot="5400000">
            <a:off x="5338440" y="1550330"/>
            <a:ext cx="4114755" cy="2536313"/>
            <a:chOff x="895350" y="3313113"/>
            <a:chExt cx="3613238" cy="2790837"/>
          </a:xfrm>
        </p:grpSpPr>
        <p:sp>
          <p:nvSpPr>
            <p:cNvPr id="182" name="Shape 182"/>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3" name="Shape 183"/>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4" name="Shape 184"/>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5" name="Shape 185"/>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6" name="Shape 186"/>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7" name="Shape 187"/>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8" name="Shape 188"/>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89" name="Shape 189"/>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90" name="Shape 190"/>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91" name="Shape 191"/>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92" name="Shape 192"/>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193" name="Shape 193"/>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194" name="Shape 194"/>
          <p:cNvSpPr/>
          <p:nvPr>
            <p:ph idx="2" type="pic"/>
          </p:nvPr>
        </p:nvSpPr>
        <p:spPr>
          <a:xfrm>
            <a:off x="3449914" y="533400"/>
            <a:ext cx="2228700" cy="36576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95" name="Shape 195"/>
          <p:cNvSpPr/>
          <p:nvPr>
            <p:ph idx="3" type="pic"/>
          </p:nvPr>
        </p:nvSpPr>
        <p:spPr>
          <a:xfrm>
            <a:off x="625928" y="1013590"/>
            <a:ext cx="2228700" cy="36576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96" name="Shape 196"/>
          <p:cNvSpPr/>
          <p:nvPr>
            <p:ph idx="4" type="pic"/>
          </p:nvPr>
        </p:nvSpPr>
        <p:spPr>
          <a:xfrm>
            <a:off x="6281554" y="1013591"/>
            <a:ext cx="2228700" cy="36576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97" name="Shape 197"/>
          <p:cNvSpPr txBox="1"/>
          <p:nvPr>
            <p:ph idx="1" type="body"/>
          </p:nvPr>
        </p:nvSpPr>
        <p:spPr>
          <a:xfrm>
            <a:off x="711653" y="5018002"/>
            <a:ext cx="2057400" cy="914400"/>
          </a:xfrm>
          <a:prstGeom prst="rect">
            <a:avLst/>
          </a:prstGeom>
          <a:noFill/>
          <a:ln>
            <a:noFill/>
          </a:ln>
        </p:spPr>
        <p:txBody>
          <a:bodyPr anchorCtr="0" anchor="t" bIns="68575" lIns="68575" rIns="68575" wrap="square" tIns="68575"/>
          <a:lstStyle>
            <a:lvl1pPr indent="0" lvl="0" marL="0" marR="0" rtl="0" algn="l">
              <a:lnSpc>
                <a:spcPct val="100000"/>
              </a:lnSpc>
              <a:spcBef>
                <a:spcPts val="12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
        <p:nvSpPr>
          <p:cNvPr id="198" name="Shape 198"/>
          <p:cNvSpPr txBox="1"/>
          <p:nvPr>
            <p:ph idx="5" type="body"/>
          </p:nvPr>
        </p:nvSpPr>
        <p:spPr>
          <a:xfrm>
            <a:off x="3530406" y="4582378"/>
            <a:ext cx="2057400" cy="914400"/>
          </a:xfrm>
          <a:prstGeom prst="rect">
            <a:avLst/>
          </a:prstGeom>
          <a:noFill/>
          <a:ln>
            <a:noFill/>
          </a:ln>
        </p:spPr>
        <p:txBody>
          <a:bodyPr anchorCtr="0" anchor="t" bIns="68575" lIns="68575" rIns="68575" wrap="square" tIns="68575"/>
          <a:lstStyle>
            <a:lvl1pPr indent="0" lvl="0" marL="0" marR="0" rtl="0" algn="l">
              <a:lnSpc>
                <a:spcPct val="100000"/>
              </a:lnSpc>
              <a:spcBef>
                <a:spcPts val="12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
        <p:nvSpPr>
          <p:cNvPr id="199" name="Shape 199"/>
          <p:cNvSpPr txBox="1"/>
          <p:nvPr>
            <p:ph idx="6" type="body"/>
          </p:nvPr>
        </p:nvSpPr>
        <p:spPr>
          <a:xfrm>
            <a:off x="6367279" y="5018002"/>
            <a:ext cx="2057400" cy="914400"/>
          </a:xfrm>
          <a:prstGeom prst="rect">
            <a:avLst/>
          </a:prstGeom>
          <a:noFill/>
          <a:ln>
            <a:noFill/>
          </a:ln>
        </p:spPr>
        <p:txBody>
          <a:bodyPr anchorCtr="0" anchor="t" bIns="68575" lIns="68575" rIns="68575" wrap="square" tIns="68575"/>
          <a:lstStyle>
            <a:lvl1pPr indent="0" lvl="0" marL="0" marR="0" rtl="0" algn="l">
              <a:lnSpc>
                <a:spcPct val="100000"/>
              </a:lnSpc>
              <a:spcBef>
                <a:spcPts val="12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ree Pictures with Caption">
    <p:spTree>
      <p:nvGrpSpPr>
        <p:cNvPr id="200" name="Shape 200"/>
        <p:cNvGrpSpPr/>
        <p:nvPr/>
      </p:nvGrpSpPr>
      <p:grpSpPr>
        <a:xfrm>
          <a:off x="0" y="0"/>
          <a:ext cx="0" cy="0"/>
          <a:chOff x="0" y="0"/>
          <a:chExt cx="0" cy="0"/>
        </a:xfrm>
      </p:grpSpPr>
      <p:sp>
        <p:nvSpPr>
          <p:cNvPr id="201" name="Shape 201"/>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2" name="Shape 202"/>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3" name="Shape 203"/>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grpSp>
        <p:nvGrpSpPr>
          <p:cNvPr id="204" name="Shape 204"/>
          <p:cNvGrpSpPr/>
          <p:nvPr/>
        </p:nvGrpSpPr>
        <p:grpSpPr>
          <a:xfrm flipH="1" rot="5400000">
            <a:off x="-425918" y="1653724"/>
            <a:ext cx="5053836" cy="3308816"/>
            <a:chOff x="895350" y="3313113"/>
            <a:chExt cx="3613238" cy="2790837"/>
          </a:xfrm>
        </p:grpSpPr>
        <p:sp>
          <p:nvSpPr>
            <p:cNvPr id="205" name="Shape 205"/>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06" name="Shape 206"/>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07" name="Shape 207"/>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08" name="Shape 208"/>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09" name="Shape 209"/>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0" name="Shape 210"/>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1" name="Shape 211"/>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2" name="Shape 212"/>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3" name="Shape 213"/>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4" name="Shape 214"/>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5" name="Shape 215"/>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16" name="Shape 216"/>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217" name="Shape 217"/>
          <p:cNvSpPr/>
          <p:nvPr>
            <p:ph idx="2" type="pic"/>
          </p:nvPr>
        </p:nvSpPr>
        <p:spPr>
          <a:xfrm>
            <a:off x="630596" y="1020193"/>
            <a:ext cx="2914800" cy="45720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grpSp>
        <p:nvGrpSpPr>
          <p:cNvPr id="218" name="Shape 218"/>
          <p:cNvGrpSpPr/>
          <p:nvPr/>
        </p:nvGrpSpPr>
        <p:grpSpPr>
          <a:xfrm>
            <a:off x="3991869" y="319047"/>
            <a:ext cx="2542274" cy="2710740"/>
            <a:chOff x="895350" y="3313113"/>
            <a:chExt cx="3613238" cy="2790837"/>
          </a:xfrm>
        </p:grpSpPr>
        <p:sp>
          <p:nvSpPr>
            <p:cNvPr id="219" name="Shape 219"/>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0" name="Shape 220"/>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1" name="Shape 221"/>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2" name="Shape 222"/>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3" name="Shape 223"/>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4" name="Shape 224"/>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5" name="Shape 225"/>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6" name="Shape 226"/>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7" name="Shape 227"/>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8" name="Shape 228"/>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29" name="Shape 229"/>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0" name="Shape 230"/>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231" name="Shape 231"/>
          <p:cNvSpPr/>
          <p:nvPr>
            <p:ph idx="3" type="pic"/>
          </p:nvPr>
        </p:nvSpPr>
        <p:spPr>
          <a:xfrm>
            <a:off x="4160085" y="529603"/>
            <a:ext cx="2245200" cy="23052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grpSp>
        <p:nvGrpSpPr>
          <p:cNvPr id="232" name="Shape 232"/>
          <p:cNvGrpSpPr/>
          <p:nvPr/>
        </p:nvGrpSpPr>
        <p:grpSpPr>
          <a:xfrm>
            <a:off x="3991869" y="3436010"/>
            <a:ext cx="2542274" cy="2710740"/>
            <a:chOff x="895350" y="3313113"/>
            <a:chExt cx="3613238" cy="2790837"/>
          </a:xfrm>
        </p:grpSpPr>
        <p:sp>
          <p:nvSpPr>
            <p:cNvPr id="233" name="Shape 233"/>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4" name="Shape 234"/>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5" name="Shape 235"/>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6" name="Shape 236"/>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7" name="Shape 237"/>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8" name="Shape 238"/>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39" name="Shape 239"/>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40" name="Shape 240"/>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41" name="Shape 241"/>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42" name="Shape 242"/>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43" name="Shape 243"/>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44" name="Shape 244"/>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245" name="Shape 245"/>
          <p:cNvSpPr/>
          <p:nvPr>
            <p:ph idx="4" type="pic"/>
          </p:nvPr>
        </p:nvSpPr>
        <p:spPr>
          <a:xfrm>
            <a:off x="4160085" y="3646566"/>
            <a:ext cx="2245200" cy="23052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246" name="Shape 246"/>
          <p:cNvSpPr txBox="1"/>
          <p:nvPr>
            <p:ph idx="1" type="body"/>
          </p:nvPr>
        </p:nvSpPr>
        <p:spPr>
          <a:xfrm>
            <a:off x="6799661" y="2048893"/>
            <a:ext cx="1714500" cy="2514300"/>
          </a:xfrm>
          <a:prstGeom prst="rect">
            <a:avLst/>
          </a:prstGeom>
          <a:noFill/>
          <a:ln>
            <a:noFill/>
          </a:ln>
        </p:spPr>
        <p:txBody>
          <a:bodyPr anchorCtr="0" anchor="ctr" bIns="68575" lIns="68575" rIns="68575" wrap="square" tIns="68575"/>
          <a:lstStyle>
            <a:lvl1pPr indent="0" lvl="0" marL="0" marR="0" rtl="0" algn="l">
              <a:lnSpc>
                <a:spcPct val="100000"/>
              </a:lnSpc>
              <a:spcBef>
                <a:spcPts val="12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247" name="Shape 247"/>
        <p:cNvGrpSpPr/>
        <p:nvPr/>
      </p:nvGrpSpPr>
      <p:grpSpPr>
        <a:xfrm>
          <a:off x="0" y="0"/>
          <a:ext cx="0" cy="0"/>
          <a:chOff x="0" y="0"/>
          <a:chExt cx="0" cy="0"/>
        </a:xfrm>
      </p:grpSpPr>
      <p:grpSp>
        <p:nvGrpSpPr>
          <p:cNvPr id="248" name="Shape 248"/>
          <p:cNvGrpSpPr/>
          <p:nvPr/>
        </p:nvGrpSpPr>
        <p:grpSpPr>
          <a:xfrm>
            <a:off x="446738" y="781297"/>
            <a:ext cx="4824971" cy="5053765"/>
            <a:chOff x="5162548" y="781297"/>
            <a:chExt cx="6433294" cy="5053765"/>
          </a:xfrm>
        </p:grpSpPr>
        <p:sp>
          <p:nvSpPr>
            <p:cNvPr id="249" name="Shape 249"/>
            <p:cNvSpPr/>
            <p:nvPr/>
          </p:nvSpPr>
          <p:spPr>
            <a:xfrm flipH="1" rot="5400000">
              <a:off x="3342488" y="3274952"/>
              <a:ext cx="3828000" cy="177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0" name="Shape 250"/>
            <p:cNvSpPr/>
            <p:nvPr/>
          </p:nvSpPr>
          <p:spPr>
            <a:xfrm flipH="1" rot="5400000">
              <a:off x="9565600" y="3299319"/>
              <a:ext cx="3837000" cy="177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nvGrpSpPr>
            <p:cNvPr id="251" name="Shape 251"/>
            <p:cNvGrpSpPr/>
            <p:nvPr/>
          </p:nvGrpSpPr>
          <p:grpSpPr>
            <a:xfrm>
              <a:off x="5813681" y="859235"/>
              <a:ext cx="5129196" cy="4880349"/>
              <a:chOff x="7856449" y="859235"/>
              <a:chExt cx="3086902" cy="4880349"/>
            </a:xfrm>
          </p:grpSpPr>
          <p:sp>
            <p:nvSpPr>
              <p:cNvPr id="252" name="Shape 252"/>
              <p:cNvSpPr/>
              <p:nvPr/>
            </p:nvSpPr>
            <p:spPr>
              <a:xfrm flipH="1" rot="5400000">
                <a:off x="9392201" y="4188434"/>
                <a:ext cx="15600" cy="3086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3" name="Shape 253"/>
              <p:cNvSpPr/>
              <p:nvPr/>
            </p:nvSpPr>
            <p:spPr>
              <a:xfrm flipH="1" rot="5400000">
                <a:off x="9366949" y="-651265"/>
                <a:ext cx="13200" cy="30342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254" name="Shape 254"/>
            <p:cNvSpPr/>
            <p:nvPr/>
          </p:nvSpPr>
          <p:spPr>
            <a:xfrm flipH="1" rot="5400000">
              <a:off x="5186098" y="5323109"/>
              <a:ext cx="477300" cy="5244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5" name="Shape 255"/>
            <p:cNvSpPr/>
            <p:nvPr/>
          </p:nvSpPr>
          <p:spPr>
            <a:xfrm flipH="1" rot="5400000">
              <a:off x="5197268" y="5324819"/>
              <a:ext cx="477300" cy="5121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6" name="Shape 256"/>
            <p:cNvSpPr/>
            <p:nvPr/>
          </p:nvSpPr>
          <p:spPr>
            <a:xfrm flipH="1" rot="5400000">
              <a:off x="11076773" y="5321013"/>
              <a:ext cx="508500" cy="5196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7" name="Shape 257"/>
            <p:cNvSpPr/>
            <p:nvPr/>
          </p:nvSpPr>
          <p:spPr>
            <a:xfrm flipH="1" rot="5400000">
              <a:off x="11093192" y="5321309"/>
              <a:ext cx="470700" cy="5346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8" name="Shape 258"/>
            <p:cNvSpPr/>
            <p:nvPr/>
          </p:nvSpPr>
          <p:spPr>
            <a:xfrm flipH="1" rot="5400000">
              <a:off x="11051551" y="771350"/>
              <a:ext cx="468600" cy="5196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59" name="Shape 259"/>
            <p:cNvSpPr/>
            <p:nvPr/>
          </p:nvSpPr>
          <p:spPr>
            <a:xfrm flipH="1" rot="5400000">
              <a:off x="11044115" y="786500"/>
              <a:ext cx="468600" cy="4893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60" name="Shape 260"/>
            <p:cNvSpPr/>
            <p:nvPr/>
          </p:nvSpPr>
          <p:spPr>
            <a:xfrm flipH="1" rot="5400000">
              <a:off x="5232714" y="721147"/>
              <a:ext cx="424200" cy="5445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61" name="Shape 261"/>
            <p:cNvSpPr/>
            <p:nvPr/>
          </p:nvSpPr>
          <p:spPr>
            <a:xfrm flipH="1" rot="5400000">
              <a:off x="5241806" y="749739"/>
              <a:ext cx="428400" cy="4920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262" name="Shape 262"/>
          <p:cNvSpPr txBox="1"/>
          <p:nvPr>
            <p:ph type="title"/>
          </p:nvPr>
        </p:nvSpPr>
        <p:spPr>
          <a:xfrm>
            <a:off x="5619668" y="1330347"/>
            <a:ext cx="2880600" cy="21027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63" name="Shape 263"/>
          <p:cNvSpPr/>
          <p:nvPr>
            <p:ph idx="2" type="pic"/>
          </p:nvPr>
        </p:nvSpPr>
        <p:spPr>
          <a:xfrm>
            <a:off x="627460" y="1031195"/>
            <a:ext cx="4457700" cy="4572000"/>
          </a:xfrm>
          <a:prstGeom prst="rect">
            <a:avLst/>
          </a:prstGeom>
          <a:solidFill>
            <a:srgbClr val="CFE4F9"/>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l">
              <a:lnSpc>
                <a:spcPct val="100000"/>
              </a:lnSpc>
              <a:spcBef>
                <a:spcPts val="1400"/>
              </a:spcBef>
              <a:buClr>
                <a:schemeClr val="dk1"/>
              </a:buClr>
              <a:buSzPct val="45833"/>
              <a:buFont typeface="Arial"/>
              <a:buNone/>
              <a:defRPr b="0" i="0" sz="24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SzPct val="52380"/>
              <a:buFont typeface="Arial"/>
              <a:buNone/>
              <a:defRPr b="0" i="0" sz="2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SzPct val="73333"/>
              <a:buFont typeface="Arial"/>
              <a:buNone/>
              <a:defRPr b="0" i="0" sz="15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SzPct val="73333"/>
              <a:buFont typeface="Arial"/>
              <a:buNone/>
              <a:defRPr b="0" i="0" sz="15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SzPct val="73333"/>
              <a:buFont typeface="Arial"/>
              <a:buNone/>
              <a:defRPr b="0" i="0" sz="15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SzPct val="73333"/>
              <a:buFont typeface="Arial"/>
              <a:buNone/>
              <a:defRPr b="0" i="0" sz="15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SzPct val="73333"/>
              <a:buFont typeface="Arial"/>
              <a:buNone/>
              <a:defRPr b="0" i="0" sz="15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SzPct val="73333"/>
              <a:buFont typeface="Arial"/>
              <a:buNone/>
              <a:defRPr b="0" i="0" sz="1500" u="none" cap="none" strike="noStrike">
                <a:solidFill>
                  <a:schemeClr val="dk1"/>
                </a:solidFill>
                <a:latin typeface="Quattrocento Sans"/>
                <a:ea typeface="Quattrocento Sans"/>
                <a:cs typeface="Quattrocento Sans"/>
                <a:sym typeface="Quattrocento Sans"/>
              </a:defRPr>
            </a:lvl9pPr>
          </a:lstStyle>
          <a:p/>
        </p:txBody>
      </p:sp>
      <p:sp>
        <p:nvSpPr>
          <p:cNvPr id="264" name="Shape 264"/>
          <p:cNvSpPr txBox="1"/>
          <p:nvPr>
            <p:ph idx="1" type="body"/>
          </p:nvPr>
        </p:nvSpPr>
        <p:spPr>
          <a:xfrm>
            <a:off x="5619668" y="3555521"/>
            <a:ext cx="2880600" cy="2168400"/>
          </a:xfrm>
          <a:prstGeom prst="rect">
            <a:avLst/>
          </a:prstGeom>
          <a:noFill/>
          <a:ln>
            <a:noFill/>
          </a:ln>
        </p:spPr>
        <p:txBody>
          <a:bodyPr anchorCtr="0" anchor="t" bIns="68575" lIns="68575" rIns="68575" wrap="square" tIns="68575"/>
          <a:lstStyle>
            <a:lvl1pPr indent="0" lvl="0" marL="0" marR="0" rtl="0" algn="l">
              <a:lnSpc>
                <a:spcPct val="100000"/>
              </a:lnSpc>
              <a:spcBef>
                <a:spcPts val="1400"/>
              </a:spcBef>
              <a:buClr>
                <a:schemeClr val="dk1"/>
              </a:buClr>
              <a:buFont typeface="Arial"/>
              <a:buNone/>
              <a:defRPr b="0" i="0" sz="14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
        <p:nvSpPr>
          <p:cNvPr id="265" name="Shape 265"/>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66" name="Shape 266"/>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67" name="Shape 267"/>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blipFill rotWithShape="1">
          <a:blip r:embed="rId2">
            <a:alphaModFix/>
          </a:blip>
          <a:stretch>
            <a:fillRect b="0" l="0" r="0" t="0"/>
          </a:stretch>
        </a:blipFill>
      </p:bgPr>
    </p:bg>
    <p:spTree>
      <p:nvGrpSpPr>
        <p:cNvPr id="268" name="Shape 268"/>
        <p:cNvGrpSpPr/>
        <p:nvPr/>
      </p:nvGrpSpPr>
      <p:grpSpPr>
        <a:xfrm>
          <a:off x="0" y="0"/>
          <a:ext cx="0" cy="0"/>
          <a:chOff x="0" y="0"/>
          <a:chExt cx="0" cy="0"/>
        </a:xfrm>
      </p:grpSpPr>
      <p:sp>
        <p:nvSpPr>
          <p:cNvPr id="269" name="Shape 269"/>
          <p:cNvSpPr txBox="1"/>
          <p:nvPr>
            <p:ph type="title"/>
          </p:nvPr>
        </p:nvSpPr>
        <p:spPr>
          <a:xfrm>
            <a:off x="3199210" y="1828800"/>
            <a:ext cx="5143500" cy="18288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33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70" name="Shape 270"/>
          <p:cNvSpPr txBox="1"/>
          <p:nvPr>
            <p:ph idx="1" type="body"/>
          </p:nvPr>
        </p:nvSpPr>
        <p:spPr>
          <a:xfrm>
            <a:off x="3199208" y="3733800"/>
            <a:ext cx="5143500" cy="914400"/>
          </a:xfrm>
          <a:prstGeom prst="rect">
            <a:avLst/>
          </a:prstGeom>
          <a:noFill/>
          <a:ln>
            <a:noFill/>
          </a:ln>
        </p:spPr>
        <p:txBody>
          <a:bodyPr anchorCtr="0" anchor="t" bIns="68575" lIns="68575" rIns="68575" wrap="square" tIns="68575"/>
          <a:lstStyle>
            <a:lvl1pPr indent="0" lvl="0" marL="0" marR="0" rtl="0" algn="l">
              <a:lnSpc>
                <a:spcPct val="100000"/>
              </a:lnSpc>
              <a:spcBef>
                <a:spcPts val="0"/>
              </a:spcBef>
              <a:buClr>
                <a:schemeClr val="dk1"/>
              </a:buClr>
              <a:buFont typeface="Arial"/>
              <a:buNone/>
              <a:defRPr b="0" i="0" sz="18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rgbClr val="BA9789"/>
              </a:buClr>
              <a:buFont typeface="Arial"/>
              <a:buNone/>
              <a:defRPr b="0" i="0" sz="1500" u="none" cap="none" strike="noStrike">
                <a:solidFill>
                  <a:srgbClr val="BA9789"/>
                </a:solidFill>
                <a:latin typeface="Quattrocento Sans"/>
                <a:ea typeface="Quattrocento Sans"/>
                <a:cs typeface="Quattrocento Sans"/>
                <a:sym typeface="Quattrocento Sans"/>
              </a:defRPr>
            </a:lvl2pPr>
            <a:lvl3pPr indent="0" lvl="2" marL="685800" marR="0" rtl="0" algn="l">
              <a:lnSpc>
                <a:spcPct val="100000"/>
              </a:lnSpc>
              <a:spcBef>
                <a:spcPts val="600"/>
              </a:spcBef>
              <a:buClr>
                <a:srgbClr val="BA9789"/>
              </a:buClr>
              <a:buFont typeface="Arial"/>
              <a:buNone/>
              <a:defRPr b="0" i="0" sz="1400" u="none" cap="none" strike="noStrike">
                <a:solidFill>
                  <a:srgbClr val="BA9789"/>
                </a:solidFill>
                <a:latin typeface="Quattrocento Sans"/>
                <a:ea typeface="Quattrocento Sans"/>
                <a:cs typeface="Quattrocento Sans"/>
                <a:sym typeface="Quattrocento Sans"/>
              </a:defRPr>
            </a:lvl3pPr>
            <a:lvl4pPr indent="0" lvl="3" marL="1028700" marR="0" rtl="0" algn="l">
              <a:lnSpc>
                <a:spcPct val="100000"/>
              </a:lnSpc>
              <a:spcBef>
                <a:spcPts val="500"/>
              </a:spcBef>
              <a:buClr>
                <a:srgbClr val="BA9789"/>
              </a:buClr>
              <a:buFont typeface="Arial"/>
              <a:buNone/>
              <a:defRPr b="0" i="0" sz="1200" u="none" cap="none" strike="noStrike">
                <a:solidFill>
                  <a:srgbClr val="BA9789"/>
                </a:solidFill>
                <a:latin typeface="Quattrocento Sans"/>
                <a:ea typeface="Quattrocento Sans"/>
                <a:cs typeface="Quattrocento Sans"/>
                <a:sym typeface="Quattrocento Sans"/>
              </a:defRPr>
            </a:lvl4pPr>
            <a:lvl5pPr indent="0" lvl="4" marL="1371600" marR="0" rtl="0" algn="l">
              <a:lnSpc>
                <a:spcPct val="100000"/>
              </a:lnSpc>
              <a:spcBef>
                <a:spcPts val="500"/>
              </a:spcBef>
              <a:buClr>
                <a:srgbClr val="BA9789"/>
              </a:buClr>
              <a:buFont typeface="Arial"/>
              <a:buNone/>
              <a:defRPr b="0" i="0" sz="1200" u="none" cap="none" strike="noStrike">
                <a:solidFill>
                  <a:srgbClr val="BA9789"/>
                </a:solidFill>
                <a:latin typeface="Quattrocento Sans"/>
                <a:ea typeface="Quattrocento Sans"/>
                <a:cs typeface="Quattrocento Sans"/>
                <a:sym typeface="Quattrocento Sans"/>
              </a:defRPr>
            </a:lvl5pPr>
            <a:lvl6pPr indent="0" lvl="5" marL="1714500" marR="0" rtl="0" algn="l">
              <a:lnSpc>
                <a:spcPct val="90000"/>
              </a:lnSpc>
              <a:spcBef>
                <a:spcPts val="500"/>
              </a:spcBef>
              <a:buClr>
                <a:srgbClr val="BA9789"/>
              </a:buClr>
              <a:buFont typeface="Arial"/>
              <a:buNone/>
              <a:defRPr b="0" i="0" sz="1200" u="none" cap="none" strike="noStrike">
                <a:solidFill>
                  <a:srgbClr val="BA9789"/>
                </a:solidFill>
                <a:latin typeface="Quattrocento Sans"/>
                <a:ea typeface="Quattrocento Sans"/>
                <a:cs typeface="Quattrocento Sans"/>
                <a:sym typeface="Quattrocento Sans"/>
              </a:defRPr>
            </a:lvl6pPr>
            <a:lvl7pPr indent="0" lvl="6" marL="2057400" marR="0" rtl="0" algn="l">
              <a:lnSpc>
                <a:spcPct val="90000"/>
              </a:lnSpc>
              <a:spcBef>
                <a:spcPts val="500"/>
              </a:spcBef>
              <a:buClr>
                <a:srgbClr val="BA9789"/>
              </a:buClr>
              <a:buFont typeface="Arial"/>
              <a:buNone/>
              <a:defRPr b="0" i="0" sz="1200" u="none" cap="none" strike="noStrike">
                <a:solidFill>
                  <a:srgbClr val="BA9789"/>
                </a:solidFill>
                <a:latin typeface="Quattrocento Sans"/>
                <a:ea typeface="Quattrocento Sans"/>
                <a:cs typeface="Quattrocento Sans"/>
                <a:sym typeface="Quattrocento Sans"/>
              </a:defRPr>
            </a:lvl7pPr>
            <a:lvl8pPr indent="0" lvl="7" marL="2400300" marR="0" rtl="0" algn="l">
              <a:lnSpc>
                <a:spcPct val="90000"/>
              </a:lnSpc>
              <a:spcBef>
                <a:spcPts val="500"/>
              </a:spcBef>
              <a:buClr>
                <a:srgbClr val="BA9789"/>
              </a:buClr>
              <a:buFont typeface="Arial"/>
              <a:buNone/>
              <a:defRPr b="0" i="0" sz="1200" u="none" cap="none" strike="noStrike">
                <a:solidFill>
                  <a:srgbClr val="BA9789"/>
                </a:solidFill>
                <a:latin typeface="Quattrocento Sans"/>
                <a:ea typeface="Quattrocento Sans"/>
                <a:cs typeface="Quattrocento Sans"/>
                <a:sym typeface="Quattrocento Sans"/>
              </a:defRPr>
            </a:lvl8pPr>
            <a:lvl9pPr indent="0" lvl="8" marL="2743200" marR="0" rtl="0" algn="l">
              <a:lnSpc>
                <a:spcPct val="90000"/>
              </a:lnSpc>
              <a:spcBef>
                <a:spcPts val="500"/>
              </a:spcBef>
              <a:buClr>
                <a:srgbClr val="BA9789"/>
              </a:buClr>
              <a:buFont typeface="Arial"/>
              <a:buNone/>
              <a:defRPr b="0" i="0" sz="1200" u="none" cap="none" strike="noStrike">
                <a:solidFill>
                  <a:srgbClr val="BA9789"/>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271" name="Shape 271"/>
        <p:cNvGrpSpPr/>
        <p:nvPr/>
      </p:nvGrpSpPr>
      <p:grpSpPr>
        <a:xfrm>
          <a:off x="0" y="0"/>
          <a:ext cx="0" cy="0"/>
          <a:chOff x="0" y="0"/>
          <a:chExt cx="0" cy="0"/>
        </a:xfrm>
      </p:grpSpPr>
      <p:sp>
        <p:nvSpPr>
          <p:cNvPr id="272" name="Shape 272"/>
          <p:cNvSpPr txBox="1"/>
          <p:nvPr>
            <p:ph type="title"/>
          </p:nvPr>
        </p:nvSpPr>
        <p:spPr>
          <a:xfrm>
            <a:off x="798909" y="304800"/>
            <a:ext cx="7543800" cy="1219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73" name="Shape 273"/>
          <p:cNvSpPr txBox="1"/>
          <p:nvPr>
            <p:ph idx="1" type="body"/>
          </p:nvPr>
        </p:nvSpPr>
        <p:spPr>
          <a:xfrm>
            <a:off x="802386" y="1681163"/>
            <a:ext cx="3717000" cy="824100"/>
          </a:xfrm>
          <a:prstGeom prst="rect">
            <a:avLst/>
          </a:prstGeom>
          <a:noFill/>
          <a:ln>
            <a:noFill/>
          </a:ln>
        </p:spPr>
        <p:txBody>
          <a:bodyPr anchorCtr="0" anchor="b" bIns="68575" lIns="68575" rIns="68575" wrap="square" tIns="68575"/>
          <a:lstStyle>
            <a:lvl1pPr indent="0" lvl="0" marL="0" marR="0" rtl="0" algn="l">
              <a:lnSpc>
                <a:spcPct val="100000"/>
              </a:lnSpc>
              <a:spcBef>
                <a:spcPts val="0"/>
              </a:spcBef>
              <a:buClr>
                <a:schemeClr val="dk1"/>
              </a:buClr>
              <a:buFont typeface="Arial"/>
              <a:buNone/>
              <a:defRPr b="1" i="0" sz="18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1" i="0" sz="15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1" i="0" sz="14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9pPr>
          </a:lstStyle>
          <a:p/>
        </p:txBody>
      </p:sp>
      <p:sp>
        <p:nvSpPr>
          <p:cNvPr id="274" name="Shape 274"/>
          <p:cNvSpPr txBox="1"/>
          <p:nvPr>
            <p:ph idx="2" type="body"/>
          </p:nvPr>
        </p:nvSpPr>
        <p:spPr>
          <a:xfrm>
            <a:off x="802386" y="2505075"/>
            <a:ext cx="3717000" cy="34767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275" name="Shape 275"/>
          <p:cNvSpPr txBox="1"/>
          <p:nvPr>
            <p:ph idx="3" type="body"/>
          </p:nvPr>
        </p:nvSpPr>
        <p:spPr>
          <a:xfrm>
            <a:off x="4629150" y="1681163"/>
            <a:ext cx="3717000" cy="824100"/>
          </a:xfrm>
          <a:prstGeom prst="rect">
            <a:avLst/>
          </a:prstGeom>
          <a:noFill/>
          <a:ln>
            <a:noFill/>
          </a:ln>
        </p:spPr>
        <p:txBody>
          <a:bodyPr anchorCtr="0" anchor="b" bIns="68575" lIns="68575" rIns="68575" wrap="square" tIns="68575"/>
          <a:lstStyle>
            <a:lvl1pPr indent="0" lvl="0" marL="0" marR="0" rtl="0" algn="l">
              <a:lnSpc>
                <a:spcPct val="100000"/>
              </a:lnSpc>
              <a:spcBef>
                <a:spcPts val="0"/>
              </a:spcBef>
              <a:buClr>
                <a:schemeClr val="dk1"/>
              </a:buClr>
              <a:buFont typeface="Arial"/>
              <a:buNone/>
              <a:defRPr b="1" i="0" sz="18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1" i="0" sz="15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1" i="0" sz="14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1" i="0" sz="1200" u="none" cap="none" strike="noStrike">
                <a:solidFill>
                  <a:schemeClr val="dk1"/>
                </a:solidFill>
                <a:latin typeface="Quattrocento Sans"/>
                <a:ea typeface="Quattrocento Sans"/>
                <a:cs typeface="Quattrocento Sans"/>
                <a:sym typeface="Quattrocento Sans"/>
              </a:defRPr>
            </a:lvl9pPr>
          </a:lstStyle>
          <a:p/>
        </p:txBody>
      </p:sp>
      <p:sp>
        <p:nvSpPr>
          <p:cNvPr id="276" name="Shape 276"/>
          <p:cNvSpPr txBox="1"/>
          <p:nvPr>
            <p:ph idx="4" type="body"/>
          </p:nvPr>
        </p:nvSpPr>
        <p:spPr>
          <a:xfrm>
            <a:off x="4629150" y="2505075"/>
            <a:ext cx="3717000" cy="34767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277" name="Shape 277"/>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78" name="Shape 278"/>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79" name="Shape 279"/>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0" name="Shape 280"/>
        <p:cNvGrpSpPr/>
        <p:nvPr/>
      </p:nvGrpSpPr>
      <p:grpSpPr>
        <a:xfrm>
          <a:off x="0" y="0"/>
          <a:ext cx="0" cy="0"/>
          <a:chOff x="0" y="0"/>
          <a:chExt cx="0" cy="0"/>
        </a:xfrm>
      </p:grpSpPr>
      <p:sp>
        <p:nvSpPr>
          <p:cNvPr id="281" name="Shape 281"/>
          <p:cNvSpPr txBox="1"/>
          <p:nvPr>
            <p:ph type="title"/>
          </p:nvPr>
        </p:nvSpPr>
        <p:spPr>
          <a:xfrm>
            <a:off x="798909" y="304800"/>
            <a:ext cx="7543800" cy="1219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282" name="Shape 282"/>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83" name="Shape 283"/>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84" name="Shape 284"/>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85" name="Shape 285"/>
        <p:cNvGrpSpPr/>
        <p:nvPr/>
      </p:nvGrpSpPr>
      <p:grpSpPr>
        <a:xfrm>
          <a:off x="0" y="0"/>
          <a:ext cx="0" cy="0"/>
          <a:chOff x="0" y="0"/>
          <a:chExt cx="0" cy="0"/>
        </a:xfrm>
      </p:grpSpPr>
      <p:sp>
        <p:nvSpPr>
          <p:cNvPr id="286" name="Shape 286"/>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87" name="Shape 287"/>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88" name="Shape 288"/>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Pictures with Captions">
    <p:spTree>
      <p:nvGrpSpPr>
        <p:cNvPr id="289" name="Shape 289"/>
        <p:cNvGrpSpPr/>
        <p:nvPr/>
      </p:nvGrpSpPr>
      <p:grpSpPr>
        <a:xfrm>
          <a:off x="0" y="0"/>
          <a:ext cx="0" cy="0"/>
          <a:chOff x="0" y="0"/>
          <a:chExt cx="0" cy="0"/>
        </a:xfrm>
      </p:grpSpPr>
      <p:sp>
        <p:nvSpPr>
          <p:cNvPr id="290" name="Shape 290"/>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91" name="Shape 291"/>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292" name="Shape 292"/>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grpSp>
        <p:nvGrpSpPr>
          <p:cNvPr id="293" name="Shape 293"/>
          <p:cNvGrpSpPr/>
          <p:nvPr/>
        </p:nvGrpSpPr>
        <p:grpSpPr>
          <a:xfrm>
            <a:off x="430835" y="724499"/>
            <a:ext cx="3989376" cy="3795538"/>
            <a:chOff x="895350" y="3313113"/>
            <a:chExt cx="3613238" cy="2790837"/>
          </a:xfrm>
        </p:grpSpPr>
        <p:sp>
          <p:nvSpPr>
            <p:cNvPr id="294" name="Shape 294"/>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95" name="Shape 295"/>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96" name="Shape 296"/>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97" name="Shape 297"/>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98" name="Shape 298"/>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299" name="Shape 299"/>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0" name="Shape 300"/>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1" name="Shape 301"/>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2" name="Shape 302"/>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3" name="Shape 303"/>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4" name="Shape 304"/>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5" name="Shape 305"/>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grpSp>
        <p:nvGrpSpPr>
          <p:cNvPr id="306" name="Shape 306"/>
          <p:cNvGrpSpPr/>
          <p:nvPr/>
        </p:nvGrpSpPr>
        <p:grpSpPr>
          <a:xfrm>
            <a:off x="4713851" y="724499"/>
            <a:ext cx="3989376" cy="3795538"/>
            <a:chOff x="895350" y="3313113"/>
            <a:chExt cx="3613238" cy="2790837"/>
          </a:xfrm>
        </p:grpSpPr>
        <p:sp>
          <p:nvSpPr>
            <p:cNvPr id="307" name="Shape 307"/>
            <p:cNvSpPr/>
            <p:nvPr/>
          </p:nvSpPr>
          <p:spPr>
            <a:xfrm>
              <a:off x="963613" y="3725863"/>
              <a:ext cx="11100" cy="1952700"/>
            </a:xfrm>
            <a:custGeom>
              <a:pathLst>
                <a:path extrusionOk="0" h="120000" w="120000">
                  <a:moveTo>
                    <a:pt x="72000" y="0"/>
                  </a:moveTo>
                  <a:cubicBezTo>
                    <a:pt x="96000" y="10092"/>
                    <a:pt x="96000" y="20046"/>
                    <a:pt x="96000" y="30000"/>
                  </a:cubicBezTo>
                  <a:cubicBezTo>
                    <a:pt x="96000" y="34976"/>
                    <a:pt x="72000" y="40092"/>
                    <a:pt x="72000" y="45069"/>
                  </a:cubicBezTo>
                  <a:cubicBezTo>
                    <a:pt x="72000" y="50046"/>
                    <a:pt x="72000" y="55023"/>
                    <a:pt x="96000" y="60000"/>
                  </a:cubicBezTo>
                  <a:cubicBezTo>
                    <a:pt x="96000" y="70092"/>
                    <a:pt x="120000" y="80046"/>
                    <a:pt x="96000" y="90000"/>
                  </a:cubicBezTo>
                  <a:cubicBezTo>
                    <a:pt x="120000" y="94976"/>
                    <a:pt x="96000" y="100092"/>
                    <a:pt x="96000" y="105069"/>
                  </a:cubicBezTo>
                  <a:cubicBezTo>
                    <a:pt x="96000" y="110046"/>
                    <a:pt x="72000" y="115023"/>
                    <a:pt x="72000" y="120000"/>
                  </a:cubicBezTo>
                  <a:cubicBezTo>
                    <a:pt x="48000" y="120000"/>
                    <a:pt x="48000" y="120000"/>
                    <a:pt x="48000" y="120000"/>
                  </a:cubicBezTo>
                  <a:cubicBezTo>
                    <a:pt x="48000" y="115023"/>
                    <a:pt x="24000" y="110046"/>
                    <a:pt x="24000" y="105069"/>
                  </a:cubicBezTo>
                  <a:cubicBezTo>
                    <a:pt x="24000" y="100092"/>
                    <a:pt x="0" y="94976"/>
                    <a:pt x="0" y="90000"/>
                  </a:cubicBezTo>
                  <a:cubicBezTo>
                    <a:pt x="0" y="80046"/>
                    <a:pt x="24000" y="70092"/>
                    <a:pt x="24000" y="60000"/>
                  </a:cubicBezTo>
                  <a:cubicBezTo>
                    <a:pt x="48000" y="55023"/>
                    <a:pt x="48000" y="50046"/>
                    <a:pt x="48000" y="45069"/>
                  </a:cubicBezTo>
                  <a:cubicBezTo>
                    <a:pt x="48000" y="40092"/>
                    <a:pt x="24000" y="34976"/>
                    <a:pt x="24000" y="30000"/>
                  </a:cubicBezTo>
                  <a:cubicBezTo>
                    <a:pt x="0" y="20046"/>
                    <a:pt x="24000" y="10092"/>
                    <a:pt x="48000" y="0"/>
                  </a:cubicBezTo>
                  <a:lnTo>
                    <a:pt x="72000" y="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8" name="Shape 308"/>
            <p:cNvSpPr/>
            <p:nvPr/>
          </p:nvSpPr>
          <p:spPr>
            <a:xfrm>
              <a:off x="1350963" y="6038850"/>
              <a:ext cx="2736900" cy="11100"/>
            </a:xfrm>
            <a:custGeom>
              <a:pathLst>
                <a:path extrusionOk="0" h="120000" w="120000">
                  <a:moveTo>
                    <a:pt x="0" y="48000"/>
                  </a:moveTo>
                  <a:cubicBezTo>
                    <a:pt x="9967" y="24000"/>
                    <a:pt x="19934" y="0"/>
                    <a:pt x="30000" y="24000"/>
                  </a:cubicBezTo>
                  <a:cubicBezTo>
                    <a:pt x="34934" y="24000"/>
                    <a:pt x="39967" y="48000"/>
                    <a:pt x="45000" y="48000"/>
                  </a:cubicBezTo>
                  <a:cubicBezTo>
                    <a:pt x="49934" y="48000"/>
                    <a:pt x="54967" y="24000"/>
                    <a:pt x="60000" y="24000"/>
                  </a:cubicBezTo>
                  <a:cubicBezTo>
                    <a:pt x="69967" y="24000"/>
                    <a:pt x="79934" y="0"/>
                    <a:pt x="90000" y="0"/>
                  </a:cubicBezTo>
                  <a:cubicBezTo>
                    <a:pt x="94934" y="0"/>
                    <a:pt x="99967" y="24000"/>
                    <a:pt x="105000" y="24000"/>
                  </a:cubicBezTo>
                  <a:cubicBezTo>
                    <a:pt x="109934" y="24000"/>
                    <a:pt x="114967" y="24000"/>
                    <a:pt x="120000" y="48000"/>
                  </a:cubicBezTo>
                  <a:cubicBezTo>
                    <a:pt x="120000" y="48000"/>
                    <a:pt x="120000" y="48000"/>
                    <a:pt x="120000" y="48000"/>
                  </a:cubicBezTo>
                  <a:cubicBezTo>
                    <a:pt x="114967" y="72000"/>
                    <a:pt x="109934" y="72000"/>
                    <a:pt x="105000" y="96000"/>
                  </a:cubicBezTo>
                  <a:cubicBezTo>
                    <a:pt x="99967" y="96000"/>
                    <a:pt x="94934" y="96000"/>
                    <a:pt x="90000" y="96000"/>
                  </a:cubicBezTo>
                  <a:cubicBezTo>
                    <a:pt x="79934" y="120000"/>
                    <a:pt x="69967" y="96000"/>
                    <a:pt x="60000" y="72000"/>
                  </a:cubicBezTo>
                  <a:cubicBezTo>
                    <a:pt x="54967" y="72000"/>
                    <a:pt x="49934" y="72000"/>
                    <a:pt x="45000" y="72000"/>
                  </a:cubicBezTo>
                  <a:cubicBezTo>
                    <a:pt x="39967" y="72000"/>
                    <a:pt x="34934" y="96000"/>
                    <a:pt x="30000" y="96000"/>
                  </a:cubicBezTo>
                  <a:cubicBezTo>
                    <a:pt x="19934" y="96000"/>
                    <a:pt x="9967" y="96000"/>
                    <a:pt x="0" y="48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09" name="Shape 309"/>
            <p:cNvSpPr/>
            <p:nvPr/>
          </p:nvSpPr>
          <p:spPr>
            <a:xfrm>
              <a:off x="1330325" y="3378200"/>
              <a:ext cx="2743200" cy="11100"/>
            </a:xfrm>
            <a:custGeom>
              <a:pathLst>
                <a:path extrusionOk="0" h="120000" w="120000">
                  <a:moveTo>
                    <a:pt x="0" y="48000"/>
                  </a:moveTo>
                  <a:cubicBezTo>
                    <a:pt x="9942" y="24000"/>
                    <a:pt x="19983" y="0"/>
                    <a:pt x="29926" y="24000"/>
                  </a:cubicBezTo>
                  <a:cubicBezTo>
                    <a:pt x="34946" y="24000"/>
                    <a:pt x="39967" y="48000"/>
                    <a:pt x="44987" y="48000"/>
                  </a:cubicBezTo>
                  <a:cubicBezTo>
                    <a:pt x="50008" y="48000"/>
                    <a:pt x="55028" y="24000"/>
                    <a:pt x="59950" y="24000"/>
                  </a:cubicBezTo>
                  <a:cubicBezTo>
                    <a:pt x="69991" y="24000"/>
                    <a:pt x="80032" y="0"/>
                    <a:pt x="89975" y="0"/>
                  </a:cubicBezTo>
                  <a:cubicBezTo>
                    <a:pt x="94995" y="0"/>
                    <a:pt x="100016" y="24000"/>
                    <a:pt x="105036" y="24000"/>
                  </a:cubicBezTo>
                  <a:cubicBezTo>
                    <a:pt x="109958" y="24000"/>
                    <a:pt x="114979" y="24000"/>
                    <a:pt x="120000" y="48000"/>
                  </a:cubicBezTo>
                  <a:cubicBezTo>
                    <a:pt x="120000" y="72000"/>
                    <a:pt x="120000" y="72000"/>
                    <a:pt x="120000" y="72000"/>
                  </a:cubicBezTo>
                  <a:cubicBezTo>
                    <a:pt x="114979" y="72000"/>
                    <a:pt x="109958" y="96000"/>
                    <a:pt x="105036" y="96000"/>
                  </a:cubicBezTo>
                  <a:cubicBezTo>
                    <a:pt x="100016" y="96000"/>
                    <a:pt x="94995" y="96000"/>
                    <a:pt x="89975" y="96000"/>
                  </a:cubicBezTo>
                  <a:cubicBezTo>
                    <a:pt x="80032" y="120000"/>
                    <a:pt x="69991" y="96000"/>
                    <a:pt x="59950" y="72000"/>
                  </a:cubicBezTo>
                  <a:cubicBezTo>
                    <a:pt x="55028" y="72000"/>
                    <a:pt x="50008" y="72000"/>
                    <a:pt x="44987" y="72000"/>
                  </a:cubicBezTo>
                  <a:cubicBezTo>
                    <a:pt x="39967" y="72000"/>
                    <a:pt x="34946" y="96000"/>
                    <a:pt x="29926" y="96000"/>
                  </a:cubicBezTo>
                  <a:cubicBezTo>
                    <a:pt x="19983" y="96000"/>
                    <a:pt x="9942" y="96000"/>
                    <a:pt x="0" y="72000"/>
                  </a:cubicBezTo>
                  <a:lnTo>
                    <a:pt x="0" y="48000"/>
                  </a:ln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0" name="Shape 310"/>
            <p:cNvSpPr/>
            <p:nvPr/>
          </p:nvSpPr>
          <p:spPr>
            <a:xfrm>
              <a:off x="4443413" y="3759200"/>
              <a:ext cx="9600" cy="1919400"/>
            </a:xfrm>
            <a:custGeom>
              <a:pathLst>
                <a:path extrusionOk="0" h="120000" w="120000">
                  <a:moveTo>
                    <a:pt x="60000" y="120000"/>
                  </a:moveTo>
                  <a:cubicBezTo>
                    <a:pt x="0" y="110011"/>
                    <a:pt x="0" y="100023"/>
                    <a:pt x="0" y="90035"/>
                  </a:cubicBezTo>
                  <a:cubicBezTo>
                    <a:pt x="0" y="84970"/>
                    <a:pt x="30000" y="80046"/>
                    <a:pt x="30000" y="74982"/>
                  </a:cubicBezTo>
                  <a:cubicBezTo>
                    <a:pt x="30000" y="70058"/>
                    <a:pt x="30000" y="64994"/>
                    <a:pt x="30000" y="60070"/>
                  </a:cubicBezTo>
                  <a:cubicBezTo>
                    <a:pt x="0" y="50082"/>
                    <a:pt x="0" y="39953"/>
                    <a:pt x="0" y="29964"/>
                  </a:cubicBezTo>
                  <a:cubicBezTo>
                    <a:pt x="0" y="25041"/>
                    <a:pt x="0" y="19976"/>
                    <a:pt x="0" y="15052"/>
                  </a:cubicBezTo>
                  <a:cubicBezTo>
                    <a:pt x="30000" y="9988"/>
                    <a:pt x="30000" y="5064"/>
                    <a:pt x="60000" y="0"/>
                  </a:cubicBezTo>
                  <a:cubicBezTo>
                    <a:pt x="60000" y="0"/>
                    <a:pt x="60000" y="0"/>
                    <a:pt x="60000" y="0"/>
                  </a:cubicBezTo>
                  <a:cubicBezTo>
                    <a:pt x="90000" y="5064"/>
                    <a:pt x="90000" y="9988"/>
                    <a:pt x="90000" y="15052"/>
                  </a:cubicBezTo>
                  <a:cubicBezTo>
                    <a:pt x="120000" y="19976"/>
                    <a:pt x="120000" y="25041"/>
                    <a:pt x="120000" y="29964"/>
                  </a:cubicBezTo>
                  <a:cubicBezTo>
                    <a:pt x="120000" y="39953"/>
                    <a:pt x="90000" y="50082"/>
                    <a:pt x="90000" y="60070"/>
                  </a:cubicBezTo>
                  <a:cubicBezTo>
                    <a:pt x="90000" y="64994"/>
                    <a:pt x="60000" y="70058"/>
                    <a:pt x="60000" y="74982"/>
                  </a:cubicBezTo>
                  <a:cubicBezTo>
                    <a:pt x="90000" y="80046"/>
                    <a:pt x="90000" y="84970"/>
                    <a:pt x="90000" y="90035"/>
                  </a:cubicBezTo>
                  <a:cubicBezTo>
                    <a:pt x="120000" y="100023"/>
                    <a:pt x="90000" y="110011"/>
                    <a:pt x="60000" y="12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1" name="Shape 311"/>
            <p:cNvSpPr/>
            <p:nvPr/>
          </p:nvSpPr>
          <p:spPr>
            <a:xfrm>
              <a:off x="903288" y="5772150"/>
              <a:ext cx="341400" cy="331800"/>
            </a:xfrm>
            <a:custGeom>
              <a:pathLst>
                <a:path extrusionOk="0" h="120000" w="120000">
                  <a:moveTo>
                    <a:pt x="100263" y="98918"/>
                  </a:moveTo>
                  <a:cubicBezTo>
                    <a:pt x="90789" y="95675"/>
                    <a:pt x="78157" y="111081"/>
                    <a:pt x="66315" y="108648"/>
                  </a:cubicBezTo>
                  <a:cubicBezTo>
                    <a:pt x="72631" y="115135"/>
                    <a:pt x="83684" y="105405"/>
                    <a:pt x="88421" y="106216"/>
                  </a:cubicBezTo>
                  <a:cubicBezTo>
                    <a:pt x="75000" y="119189"/>
                    <a:pt x="52105" y="102972"/>
                    <a:pt x="37894" y="115135"/>
                  </a:cubicBezTo>
                  <a:cubicBezTo>
                    <a:pt x="15000" y="115135"/>
                    <a:pt x="789" y="99729"/>
                    <a:pt x="3157" y="77027"/>
                  </a:cubicBezTo>
                  <a:cubicBezTo>
                    <a:pt x="4736" y="66486"/>
                    <a:pt x="15000" y="60000"/>
                    <a:pt x="15789" y="49459"/>
                  </a:cubicBezTo>
                  <a:cubicBezTo>
                    <a:pt x="18157" y="47027"/>
                    <a:pt x="17368" y="48648"/>
                    <a:pt x="20526" y="47027"/>
                  </a:cubicBezTo>
                  <a:cubicBezTo>
                    <a:pt x="19736" y="36486"/>
                    <a:pt x="26052" y="27567"/>
                    <a:pt x="24473" y="18648"/>
                  </a:cubicBezTo>
                  <a:cubicBezTo>
                    <a:pt x="23684" y="9729"/>
                    <a:pt x="15000" y="6486"/>
                    <a:pt x="15000" y="0"/>
                  </a:cubicBezTo>
                  <a:cubicBezTo>
                    <a:pt x="28421" y="5675"/>
                    <a:pt x="32368" y="29189"/>
                    <a:pt x="26052" y="46216"/>
                  </a:cubicBezTo>
                  <a:cubicBezTo>
                    <a:pt x="26842" y="48648"/>
                    <a:pt x="31578" y="47837"/>
                    <a:pt x="32368" y="51081"/>
                  </a:cubicBezTo>
                  <a:cubicBezTo>
                    <a:pt x="33947" y="55945"/>
                    <a:pt x="31578" y="60810"/>
                    <a:pt x="28421" y="64864"/>
                  </a:cubicBezTo>
                  <a:cubicBezTo>
                    <a:pt x="21315" y="64054"/>
                    <a:pt x="15789" y="60000"/>
                    <a:pt x="20526" y="54324"/>
                  </a:cubicBezTo>
                  <a:cubicBezTo>
                    <a:pt x="789" y="71351"/>
                    <a:pt x="11052" y="120000"/>
                    <a:pt x="50526" y="107027"/>
                  </a:cubicBezTo>
                  <a:cubicBezTo>
                    <a:pt x="42631" y="95675"/>
                    <a:pt x="57631" y="78648"/>
                    <a:pt x="66315" y="90810"/>
                  </a:cubicBezTo>
                  <a:cubicBezTo>
                    <a:pt x="67894" y="99729"/>
                    <a:pt x="63947" y="102162"/>
                    <a:pt x="60789" y="106216"/>
                  </a:cubicBezTo>
                  <a:cubicBezTo>
                    <a:pt x="79736" y="111081"/>
                    <a:pt x="105000" y="82702"/>
                    <a:pt x="120000" y="104594"/>
                  </a:cubicBezTo>
                  <a:cubicBezTo>
                    <a:pt x="112894" y="94864"/>
                    <a:pt x="97894" y="100540"/>
                    <a:pt x="90000" y="106216"/>
                  </a:cubicBezTo>
                  <a:cubicBezTo>
                    <a:pt x="91578" y="102162"/>
                    <a:pt x="97105" y="102162"/>
                    <a:pt x="100263" y="98918"/>
                  </a:cubicBezTo>
                  <a:close/>
                  <a:moveTo>
                    <a:pt x="58421" y="103783"/>
                  </a:moveTo>
                  <a:cubicBezTo>
                    <a:pt x="71842" y="102972"/>
                    <a:pt x="61578" y="79459"/>
                    <a:pt x="53684" y="90810"/>
                  </a:cubicBezTo>
                  <a:cubicBezTo>
                    <a:pt x="59210" y="90810"/>
                    <a:pt x="54473" y="94864"/>
                    <a:pt x="52105" y="94864"/>
                  </a:cubicBezTo>
                  <a:cubicBezTo>
                    <a:pt x="52105" y="96486"/>
                    <a:pt x="52105" y="98918"/>
                    <a:pt x="52105" y="101351"/>
                  </a:cubicBezTo>
                  <a:cubicBezTo>
                    <a:pt x="53684" y="102162"/>
                    <a:pt x="54473" y="103783"/>
                    <a:pt x="57631" y="103783"/>
                  </a:cubicBezTo>
                  <a:cubicBezTo>
                    <a:pt x="59210" y="100540"/>
                    <a:pt x="63157" y="94864"/>
                    <a:pt x="58421" y="92432"/>
                  </a:cubicBezTo>
                  <a:cubicBezTo>
                    <a:pt x="66315" y="93243"/>
                    <a:pt x="61578" y="101351"/>
                    <a:pt x="58421" y="103783"/>
                  </a:cubicBezTo>
                  <a:close/>
                  <a:moveTo>
                    <a:pt x="7105" y="71351"/>
                  </a:moveTo>
                  <a:cubicBezTo>
                    <a:pt x="0" y="98108"/>
                    <a:pt x="22105" y="120000"/>
                    <a:pt x="44210" y="109459"/>
                  </a:cubicBezTo>
                  <a:cubicBezTo>
                    <a:pt x="15789" y="117567"/>
                    <a:pt x="10263" y="93243"/>
                    <a:pt x="7105" y="71351"/>
                  </a:cubicBezTo>
                  <a:close/>
                  <a:moveTo>
                    <a:pt x="29210" y="49459"/>
                  </a:moveTo>
                  <a:cubicBezTo>
                    <a:pt x="30000" y="55945"/>
                    <a:pt x="26842" y="58378"/>
                    <a:pt x="24473" y="62432"/>
                  </a:cubicBezTo>
                  <a:cubicBezTo>
                    <a:pt x="31578" y="63243"/>
                    <a:pt x="33157" y="53513"/>
                    <a:pt x="29210" y="49459"/>
                  </a:cubicBezTo>
                  <a:close/>
                  <a:moveTo>
                    <a:pt x="23684" y="46216"/>
                  </a:moveTo>
                  <a:cubicBezTo>
                    <a:pt x="23684" y="39729"/>
                    <a:pt x="30000" y="32432"/>
                    <a:pt x="26052" y="25135"/>
                  </a:cubicBezTo>
                  <a:cubicBezTo>
                    <a:pt x="26842" y="33243"/>
                    <a:pt x="20526" y="39729"/>
                    <a:pt x="23684" y="46216"/>
                  </a:cubicBezTo>
                  <a:close/>
                  <a:moveTo>
                    <a:pt x="23684" y="49459"/>
                  </a:moveTo>
                  <a:cubicBezTo>
                    <a:pt x="22105" y="51081"/>
                    <a:pt x="21315" y="58378"/>
                    <a:pt x="23684" y="60000"/>
                  </a:cubicBezTo>
                  <a:cubicBezTo>
                    <a:pt x="26052" y="56756"/>
                    <a:pt x="28421" y="51081"/>
                    <a:pt x="23684" y="4945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2" name="Shape 312"/>
            <p:cNvSpPr/>
            <p:nvPr/>
          </p:nvSpPr>
          <p:spPr>
            <a:xfrm>
              <a:off x="906463" y="5768975"/>
              <a:ext cx="341400" cy="324000"/>
            </a:xfrm>
            <a:custGeom>
              <a:pathLst>
                <a:path extrusionOk="0" h="120000" w="120000">
                  <a:moveTo>
                    <a:pt x="37350" y="120000"/>
                  </a:moveTo>
                  <a:cubicBezTo>
                    <a:pt x="36556" y="120000"/>
                    <a:pt x="36556" y="120000"/>
                    <a:pt x="36556" y="120000"/>
                  </a:cubicBezTo>
                  <a:cubicBezTo>
                    <a:pt x="25430" y="120000"/>
                    <a:pt x="15099" y="115833"/>
                    <a:pt x="8741" y="107500"/>
                  </a:cubicBezTo>
                  <a:cubicBezTo>
                    <a:pt x="2384" y="100833"/>
                    <a:pt x="0" y="90833"/>
                    <a:pt x="1589" y="80000"/>
                  </a:cubicBezTo>
                  <a:cubicBezTo>
                    <a:pt x="2384" y="75000"/>
                    <a:pt x="4768" y="70000"/>
                    <a:pt x="7947" y="65833"/>
                  </a:cubicBezTo>
                  <a:cubicBezTo>
                    <a:pt x="10331" y="60833"/>
                    <a:pt x="13509" y="56666"/>
                    <a:pt x="13509" y="51666"/>
                  </a:cubicBezTo>
                  <a:cubicBezTo>
                    <a:pt x="13509" y="51666"/>
                    <a:pt x="13509" y="51666"/>
                    <a:pt x="13509" y="51666"/>
                  </a:cubicBezTo>
                  <a:cubicBezTo>
                    <a:pt x="15099" y="50000"/>
                    <a:pt x="15894" y="49166"/>
                    <a:pt x="16688" y="49166"/>
                  </a:cubicBezTo>
                  <a:cubicBezTo>
                    <a:pt x="16688" y="49166"/>
                    <a:pt x="17483" y="49166"/>
                    <a:pt x="18278" y="49166"/>
                  </a:cubicBezTo>
                  <a:cubicBezTo>
                    <a:pt x="18278" y="44166"/>
                    <a:pt x="19072" y="39166"/>
                    <a:pt x="20662" y="34166"/>
                  </a:cubicBezTo>
                  <a:cubicBezTo>
                    <a:pt x="22251" y="29166"/>
                    <a:pt x="23841" y="25000"/>
                    <a:pt x="23046" y="20000"/>
                  </a:cubicBezTo>
                  <a:cubicBezTo>
                    <a:pt x="22251" y="15833"/>
                    <a:pt x="19867" y="12500"/>
                    <a:pt x="17483" y="10000"/>
                  </a:cubicBezTo>
                  <a:cubicBezTo>
                    <a:pt x="15099" y="6666"/>
                    <a:pt x="12715" y="4166"/>
                    <a:pt x="12715" y="833"/>
                  </a:cubicBezTo>
                  <a:cubicBezTo>
                    <a:pt x="12715" y="0"/>
                    <a:pt x="12715" y="0"/>
                    <a:pt x="12715" y="0"/>
                  </a:cubicBezTo>
                  <a:cubicBezTo>
                    <a:pt x="13509" y="0"/>
                    <a:pt x="13509" y="0"/>
                    <a:pt x="13509" y="0"/>
                  </a:cubicBezTo>
                  <a:cubicBezTo>
                    <a:pt x="27814" y="6666"/>
                    <a:pt x="31788" y="30833"/>
                    <a:pt x="25430" y="48333"/>
                  </a:cubicBezTo>
                  <a:cubicBezTo>
                    <a:pt x="25430" y="49166"/>
                    <a:pt x="27019" y="49166"/>
                    <a:pt x="27814" y="50000"/>
                  </a:cubicBezTo>
                  <a:cubicBezTo>
                    <a:pt x="29403" y="50833"/>
                    <a:pt x="30993" y="50833"/>
                    <a:pt x="31788" y="52500"/>
                  </a:cubicBezTo>
                  <a:cubicBezTo>
                    <a:pt x="34172" y="60000"/>
                    <a:pt x="29403" y="65000"/>
                    <a:pt x="27019" y="67500"/>
                  </a:cubicBezTo>
                  <a:cubicBezTo>
                    <a:pt x="27019" y="67500"/>
                    <a:pt x="27019" y="67500"/>
                    <a:pt x="27019" y="67500"/>
                  </a:cubicBezTo>
                  <a:cubicBezTo>
                    <a:pt x="27019" y="67500"/>
                    <a:pt x="27019" y="67500"/>
                    <a:pt x="27019" y="67500"/>
                  </a:cubicBezTo>
                  <a:cubicBezTo>
                    <a:pt x="22251" y="67500"/>
                    <a:pt x="18278" y="65833"/>
                    <a:pt x="17483" y="63333"/>
                  </a:cubicBezTo>
                  <a:cubicBezTo>
                    <a:pt x="16688" y="62500"/>
                    <a:pt x="16688" y="60833"/>
                    <a:pt x="16688" y="59166"/>
                  </a:cubicBezTo>
                  <a:cubicBezTo>
                    <a:pt x="9536" y="68333"/>
                    <a:pt x="7947" y="81666"/>
                    <a:pt x="11920" y="93333"/>
                  </a:cubicBezTo>
                  <a:cubicBezTo>
                    <a:pt x="15894" y="105833"/>
                    <a:pt x="25430" y="112500"/>
                    <a:pt x="36556" y="112500"/>
                  </a:cubicBezTo>
                  <a:cubicBezTo>
                    <a:pt x="40529" y="112500"/>
                    <a:pt x="44503" y="111666"/>
                    <a:pt x="48476" y="110833"/>
                  </a:cubicBezTo>
                  <a:cubicBezTo>
                    <a:pt x="46092" y="106666"/>
                    <a:pt x="45298" y="101666"/>
                    <a:pt x="47682" y="96666"/>
                  </a:cubicBezTo>
                  <a:cubicBezTo>
                    <a:pt x="50066" y="92500"/>
                    <a:pt x="54039" y="89166"/>
                    <a:pt x="58013" y="89166"/>
                  </a:cubicBezTo>
                  <a:cubicBezTo>
                    <a:pt x="59602" y="89166"/>
                    <a:pt x="62781" y="90000"/>
                    <a:pt x="65960" y="94166"/>
                  </a:cubicBezTo>
                  <a:cubicBezTo>
                    <a:pt x="65960" y="94166"/>
                    <a:pt x="65960" y="94166"/>
                    <a:pt x="65960" y="94166"/>
                  </a:cubicBezTo>
                  <a:cubicBezTo>
                    <a:pt x="66754" y="101666"/>
                    <a:pt x="64370" y="105000"/>
                    <a:pt x="61192" y="108333"/>
                  </a:cubicBezTo>
                  <a:cubicBezTo>
                    <a:pt x="61192" y="108333"/>
                    <a:pt x="61192" y="109166"/>
                    <a:pt x="60397" y="109166"/>
                  </a:cubicBezTo>
                  <a:cubicBezTo>
                    <a:pt x="61986" y="110000"/>
                    <a:pt x="63576" y="110000"/>
                    <a:pt x="65165" y="110000"/>
                  </a:cubicBezTo>
                  <a:cubicBezTo>
                    <a:pt x="71523" y="110000"/>
                    <a:pt x="77880" y="107500"/>
                    <a:pt x="85033" y="104166"/>
                  </a:cubicBezTo>
                  <a:cubicBezTo>
                    <a:pt x="91390" y="101666"/>
                    <a:pt x="97748" y="99166"/>
                    <a:pt x="104105" y="99166"/>
                  </a:cubicBezTo>
                  <a:cubicBezTo>
                    <a:pt x="110463" y="99166"/>
                    <a:pt x="116026" y="102500"/>
                    <a:pt x="120000" y="108333"/>
                  </a:cubicBezTo>
                  <a:cubicBezTo>
                    <a:pt x="119205" y="109166"/>
                    <a:pt x="119205" y="109166"/>
                    <a:pt x="119205" y="109166"/>
                  </a:cubicBezTo>
                  <a:cubicBezTo>
                    <a:pt x="116026" y="105833"/>
                    <a:pt x="112847" y="103333"/>
                    <a:pt x="108079" y="103333"/>
                  </a:cubicBezTo>
                  <a:cubicBezTo>
                    <a:pt x="100132" y="103333"/>
                    <a:pt x="91390" y="109166"/>
                    <a:pt x="89006" y="110000"/>
                  </a:cubicBezTo>
                  <a:cubicBezTo>
                    <a:pt x="87417" y="111666"/>
                    <a:pt x="87417" y="111666"/>
                    <a:pt x="87417" y="111666"/>
                  </a:cubicBezTo>
                  <a:cubicBezTo>
                    <a:pt x="87417" y="110833"/>
                    <a:pt x="87417" y="110833"/>
                    <a:pt x="87417" y="110833"/>
                  </a:cubicBezTo>
                  <a:cubicBezTo>
                    <a:pt x="83443" y="114166"/>
                    <a:pt x="78675" y="115833"/>
                    <a:pt x="71523" y="115833"/>
                  </a:cubicBezTo>
                  <a:cubicBezTo>
                    <a:pt x="68344" y="115833"/>
                    <a:pt x="65165" y="115833"/>
                    <a:pt x="61986" y="115833"/>
                  </a:cubicBezTo>
                  <a:cubicBezTo>
                    <a:pt x="58807" y="115000"/>
                    <a:pt x="55629" y="115000"/>
                    <a:pt x="52450" y="115000"/>
                  </a:cubicBezTo>
                  <a:cubicBezTo>
                    <a:pt x="46092" y="115000"/>
                    <a:pt x="41324" y="116666"/>
                    <a:pt x="37350" y="120000"/>
                  </a:cubicBezTo>
                  <a:close/>
                  <a:moveTo>
                    <a:pt x="5562" y="71666"/>
                  </a:moveTo>
                  <a:cubicBezTo>
                    <a:pt x="3973" y="74166"/>
                    <a:pt x="3178" y="77500"/>
                    <a:pt x="2384" y="80000"/>
                  </a:cubicBezTo>
                  <a:cubicBezTo>
                    <a:pt x="1589" y="90833"/>
                    <a:pt x="3973" y="100000"/>
                    <a:pt x="9536" y="106666"/>
                  </a:cubicBezTo>
                  <a:cubicBezTo>
                    <a:pt x="15894" y="114166"/>
                    <a:pt x="25430" y="118333"/>
                    <a:pt x="36556" y="118333"/>
                  </a:cubicBezTo>
                  <a:cubicBezTo>
                    <a:pt x="40529" y="115000"/>
                    <a:pt x="45298" y="113333"/>
                    <a:pt x="52450" y="113333"/>
                  </a:cubicBezTo>
                  <a:cubicBezTo>
                    <a:pt x="55629" y="113333"/>
                    <a:pt x="58807" y="114166"/>
                    <a:pt x="61986" y="114166"/>
                  </a:cubicBezTo>
                  <a:cubicBezTo>
                    <a:pt x="64370" y="114166"/>
                    <a:pt x="65960" y="115000"/>
                    <a:pt x="68344" y="115000"/>
                  </a:cubicBezTo>
                  <a:cubicBezTo>
                    <a:pt x="66754" y="114166"/>
                    <a:pt x="65960" y="113333"/>
                    <a:pt x="64370" y="112500"/>
                  </a:cubicBezTo>
                  <a:cubicBezTo>
                    <a:pt x="63576" y="110833"/>
                    <a:pt x="63576" y="110833"/>
                    <a:pt x="63576" y="110833"/>
                  </a:cubicBezTo>
                  <a:cubicBezTo>
                    <a:pt x="65165" y="111666"/>
                    <a:pt x="65165" y="111666"/>
                    <a:pt x="65165" y="111666"/>
                  </a:cubicBezTo>
                  <a:cubicBezTo>
                    <a:pt x="65960" y="111666"/>
                    <a:pt x="66754" y="111666"/>
                    <a:pt x="68344" y="111666"/>
                  </a:cubicBezTo>
                  <a:cubicBezTo>
                    <a:pt x="73112" y="111666"/>
                    <a:pt x="78675" y="109166"/>
                    <a:pt x="83443" y="106666"/>
                  </a:cubicBezTo>
                  <a:cubicBezTo>
                    <a:pt x="83443" y="106666"/>
                    <a:pt x="83443" y="106666"/>
                    <a:pt x="83443" y="106666"/>
                  </a:cubicBezTo>
                  <a:cubicBezTo>
                    <a:pt x="77086" y="109166"/>
                    <a:pt x="70728" y="110833"/>
                    <a:pt x="65165" y="110833"/>
                  </a:cubicBezTo>
                  <a:cubicBezTo>
                    <a:pt x="62781" y="110833"/>
                    <a:pt x="61192" y="110833"/>
                    <a:pt x="59602" y="110833"/>
                  </a:cubicBezTo>
                  <a:cubicBezTo>
                    <a:pt x="58807" y="110000"/>
                    <a:pt x="58807" y="110000"/>
                    <a:pt x="58807" y="110000"/>
                  </a:cubicBezTo>
                  <a:cubicBezTo>
                    <a:pt x="58807" y="109166"/>
                    <a:pt x="58807" y="109166"/>
                    <a:pt x="58807" y="109166"/>
                  </a:cubicBezTo>
                  <a:cubicBezTo>
                    <a:pt x="59602" y="109166"/>
                    <a:pt x="60397" y="108333"/>
                    <a:pt x="60397" y="107500"/>
                  </a:cubicBezTo>
                  <a:cubicBezTo>
                    <a:pt x="61192" y="107500"/>
                    <a:pt x="61192" y="106666"/>
                    <a:pt x="61192" y="106666"/>
                  </a:cubicBezTo>
                  <a:cubicBezTo>
                    <a:pt x="60397" y="107500"/>
                    <a:pt x="58807" y="108333"/>
                    <a:pt x="57218" y="108333"/>
                  </a:cubicBezTo>
                  <a:cubicBezTo>
                    <a:pt x="55629" y="108333"/>
                    <a:pt x="55629" y="108333"/>
                    <a:pt x="55629" y="108333"/>
                  </a:cubicBezTo>
                  <a:cubicBezTo>
                    <a:pt x="55629" y="108333"/>
                    <a:pt x="55629" y="108333"/>
                    <a:pt x="55629" y="108333"/>
                  </a:cubicBezTo>
                  <a:cubicBezTo>
                    <a:pt x="54039" y="108333"/>
                    <a:pt x="53245" y="107500"/>
                    <a:pt x="52450" y="106666"/>
                  </a:cubicBezTo>
                  <a:cubicBezTo>
                    <a:pt x="51655" y="106666"/>
                    <a:pt x="50860" y="105833"/>
                    <a:pt x="50066" y="105833"/>
                  </a:cubicBezTo>
                  <a:cubicBezTo>
                    <a:pt x="50066" y="105833"/>
                    <a:pt x="50066" y="105833"/>
                    <a:pt x="50066" y="105833"/>
                  </a:cubicBezTo>
                  <a:cubicBezTo>
                    <a:pt x="50066" y="97500"/>
                    <a:pt x="50066" y="97500"/>
                    <a:pt x="50066" y="97500"/>
                  </a:cubicBezTo>
                  <a:cubicBezTo>
                    <a:pt x="50860" y="97500"/>
                    <a:pt x="50860" y="97500"/>
                    <a:pt x="50860" y="97500"/>
                  </a:cubicBezTo>
                  <a:cubicBezTo>
                    <a:pt x="50860" y="97500"/>
                    <a:pt x="50860" y="97500"/>
                    <a:pt x="50860" y="97500"/>
                  </a:cubicBezTo>
                  <a:cubicBezTo>
                    <a:pt x="52450" y="97500"/>
                    <a:pt x="54039" y="95833"/>
                    <a:pt x="54039" y="95000"/>
                  </a:cubicBezTo>
                  <a:cubicBezTo>
                    <a:pt x="54039" y="95000"/>
                    <a:pt x="54039" y="95000"/>
                    <a:pt x="52450" y="95000"/>
                  </a:cubicBezTo>
                  <a:cubicBezTo>
                    <a:pt x="51655" y="95000"/>
                    <a:pt x="51655" y="95000"/>
                    <a:pt x="51655" y="95000"/>
                  </a:cubicBezTo>
                  <a:cubicBezTo>
                    <a:pt x="52450" y="94166"/>
                    <a:pt x="52450" y="94166"/>
                    <a:pt x="52450" y="94166"/>
                  </a:cubicBezTo>
                  <a:cubicBezTo>
                    <a:pt x="53245" y="91666"/>
                    <a:pt x="54834" y="90833"/>
                    <a:pt x="56423" y="90833"/>
                  </a:cubicBezTo>
                  <a:cubicBezTo>
                    <a:pt x="53245" y="91666"/>
                    <a:pt x="50860" y="94166"/>
                    <a:pt x="49271" y="97500"/>
                  </a:cubicBezTo>
                  <a:cubicBezTo>
                    <a:pt x="46887" y="101666"/>
                    <a:pt x="46887" y="106666"/>
                    <a:pt x="50066" y="110833"/>
                  </a:cubicBezTo>
                  <a:cubicBezTo>
                    <a:pt x="50066" y="111666"/>
                    <a:pt x="50066" y="111666"/>
                    <a:pt x="50066" y="111666"/>
                  </a:cubicBezTo>
                  <a:cubicBezTo>
                    <a:pt x="49271" y="111666"/>
                    <a:pt x="49271" y="111666"/>
                    <a:pt x="49271" y="111666"/>
                  </a:cubicBezTo>
                  <a:cubicBezTo>
                    <a:pt x="46887" y="112500"/>
                    <a:pt x="44503" y="113333"/>
                    <a:pt x="42913" y="113333"/>
                  </a:cubicBezTo>
                  <a:cubicBezTo>
                    <a:pt x="42913" y="114166"/>
                    <a:pt x="42913" y="114166"/>
                    <a:pt x="42913" y="114166"/>
                  </a:cubicBezTo>
                  <a:cubicBezTo>
                    <a:pt x="38940" y="115833"/>
                    <a:pt x="34966" y="116666"/>
                    <a:pt x="30993" y="116666"/>
                  </a:cubicBezTo>
                  <a:cubicBezTo>
                    <a:pt x="23046" y="116666"/>
                    <a:pt x="15099" y="112500"/>
                    <a:pt x="10331" y="105833"/>
                  </a:cubicBezTo>
                  <a:cubicBezTo>
                    <a:pt x="3973" y="96666"/>
                    <a:pt x="1589" y="85833"/>
                    <a:pt x="4768" y="74166"/>
                  </a:cubicBezTo>
                  <a:lnTo>
                    <a:pt x="5562" y="71666"/>
                  </a:lnTo>
                  <a:close/>
                  <a:moveTo>
                    <a:pt x="5562" y="77500"/>
                  </a:moveTo>
                  <a:cubicBezTo>
                    <a:pt x="3178" y="87500"/>
                    <a:pt x="5562" y="97500"/>
                    <a:pt x="11125" y="105000"/>
                  </a:cubicBezTo>
                  <a:cubicBezTo>
                    <a:pt x="16688" y="112500"/>
                    <a:pt x="24635" y="115833"/>
                    <a:pt x="32582" y="115833"/>
                  </a:cubicBezTo>
                  <a:cubicBezTo>
                    <a:pt x="32582" y="115833"/>
                    <a:pt x="32582" y="115833"/>
                    <a:pt x="32582" y="115833"/>
                  </a:cubicBezTo>
                  <a:cubicBezTo>
                    <a:pt x="12715" y="115833"/>
                    <a:pt x="7947" y="94166"/>
                    <a:pt x="5562" y="77500"/>
                  </a:cubicBezTo>
                  <a:close/>
                  <a:moveTo>
                    <a:pt x="85827" y="110833"/>
                  </a:moveTo>
                  <a:cubicBezTo>
                    <a:pt x="84238" y="110833"/>
                    <a:pt x="82649" y="111666"/>
                    <a:pt x="81059" y="112500"/>
                  </a:cubicBezTo>
                  <a:cubicBezTo>
                    <a:pt x="78675" y="113333"/>
                    <a:pt x="75496" y="114166"/>
                    <a:pt x="73112" y="115000"/>
                  </a:cubicBezTo>
                  <a:cubicBezTo>
                    <a:pt x="78675" y="115000"/>
                    <a:pt x="82649" y="113333"/>
                    <a:pt x="85827" y="110833"/>
                  </a:cubicBezTo>
                  <a:close/>
                  <a:moveTo>
                    <a:pt x="5562" y="71666"/>
                  </a:moveTo>
                  <a:cubicBezTo>
                    <a:pt x="5562" y="74166"/>
                    <a:pt x="5562" y="74166"/>
                    <a:pt x="5562" y="74166"/>
                  </a:cubicBezTo>
                  <a:cubicBezTo>
                    <a:pt x="9536" y="95000"/>
                    <a:pt x="13509" y="114166"/>
                    <a:pt x="32582" y="114166"/>
                  </a:cubicBezTo>
                  <a:cubicBezTo>
                    <a:pt x="34172" y="114166"/>
                    <a:pt x="35761" y="114166"/>
                    <a:pt x="38145" y="114166"/>
                  </a:cubicBezTo>
                  <a:cubicBezTo>
                    <a:pt x="25430" y="114166"/>
                    <a:pt x="15099" y="106666"/>
                    <a:pt x="10331" y="94166"/>
                  </a:cubicBezTo>
                  <a:cubicBezTo>
                    <a:pt x="5562" y="80000"/>
                    <a:pt x="9536" y="64166"/>
                    <a:pt x="18278" y="55833"/>
                  </a:cubicBezTo>
                  <a:cubicBezTo>
                    <a:pt x="20662" y="54166"/>
                    <a:pt x="20662" y="54166"/>
                    <a:pt x="20662" y="54166"/>
                  </a:cubicBezTo>
                  <a:cubicBezTo>
                    <a:pt x="20662" y="52500"/>
                    <a:pt x="21456" y="51666"/>
                    <a:pt x="21456" y="51666"/>
                  </a:cubicBezTo>
                  <a:cubicBezTo>
                    <a:pt x="22251" y="50833"/>
                    <a:pt x="22251" y="50833"/>
                    <a:pt x="22251" y="50833"/>
                  </a:cubicBezTo>
                  <a:cubicBezTo>
                    <a:pt x="22251" y="50833"/>
                    <a:pt x="22251" y="50833"/>
                    <a:pt x="22251" y="50833"/>
                  </a:cubicBezTo>
                  <a:cubicBezTo>
                    <a:pt x="23841" y="51666"/>
                    <a:pt x="24635" y="52500"/>
                    <a:pt x="25430" y="53333"/>
                  </a:cubicBezTo>
                  <a:cubicBezTo>
                    <a:pt x="26225" y="56666"/>
                    <a:pt x="23841" y="60833"/>
                    <a:pt x="23046" y="62500"/>
                  </a:cubicBezTo>
                  <a:cubicBezTo>
                    <a:pt x="22251" y="63333"/>
                    <a:pt x="22251" y="63333"/>
                    <a:pt x="22251" y="63333"/>
                  </a:cubicBezTo>
                  <a:cubicBezTo>
                    <a:pt x="22251" y="63333"/>
                    <a:pt x="22251" y="63333"/>
                    <a:pt x="22251" y="63333"/>
                  </a:cubicBezTo>
                  <a:cubicBezTo>
                    <a:pt x="21456" y="62500"/>
                    <a:pt x="20662" y="61666"/>
                    <a:pt x="20662" y="60000"/>
                  </a:cubicBezTo>
                  <a:cubicBezTo>
                    <a:pt x="19867" y="58333"/>
                    <a:pt x="20662" y="56666"/>
                    <a:pt x="20662" y="55000"/>
                  </a:cubicBezTo>
                  <a:cubicBezTo>
                    <a:pt x="19072" y="56666"/>
                    <a:pt x="19072" y="56666"/>
                    <a:pt x="19072" y="56666"/>
                  </a:cubicBezTo>
                  <a:cubicBezTo>
                    <a:pt x="17483" y="59166"/>
                    <a:pt x="17483" y="60833"/>
                    <a:pt x="18278" y="62500"/>
                  </a:cubicBezTo>
                  <a:cubicBezTo>
                    <a:pt x="19072" y="65000"/>
                    <a:pt x="22251" y="66666"/>
                    <a:pt x="26225" y="66666"/>
                  </a:cubicBezTo>
                  <a:cubicBezTo>
                    <a:pt x="28609" y="64166"/>
                    <a:pt x="32582" y="59166"/>
                    <a:pt x="30993" y="53333"/>
                  </a:cubicBezTo>
                  <a:cubicBezTo>
                    <a:pt x="30198" y="52500"/>
                    <a:pt x="29403" y="51666"/>
                    <a:pt x="27814" y="51666"/>
                  </a:cubicBezTo>
                  <a:cubicBezTo>
                    <a:pt x="28609" y="51666"/>
                    <a:pt x="28609" y="51666"/>
                    <a:pt x="28609" y="51666"/>
                  </a:cubicBezTo>
                  <a:cubicBezTo>
                    <a:pt x="30198" y="53333"/>
                    <a:pt x="30993" y="57500"/>
                    <a:pt x="30198" y="60833"/>
                  </a:cubicBezTo>
                  <a:cubicBezTo>
                    <a:pt x="28609" y="64166"/>
                    <a:pt x="27019" y="65833"/>
                    <a:pt x="23841" y="65833"/>
                  </a:cubicBezTo>
                  <a:cubicBezTo>
                    <a:pt x="23841" y="65833"/>
                    <a:pt x="23841" y="65833"/>
                    <a:pt x="23841" y="65833"/>
                  </a:cubicBezTo>
                  <a:cubicBezTo>
                    <a:pt x="23841" y="65833"/>
                    <a:pt x="23841" y="65833"/>
                    <a:pt x="23046" y="65833"/>
                  </a:cubicBezTo>
                  <a:cubicBezTo>
                    <a:pt x="22251" y="65000"/>
                    <a:pt x="22251" y="65000"/>
                    <a:pt x="22251" y="65000"/>
                  </a:cubicBezTo>
                  <a:cubicBezTo>
                    <a:pt x="23046" y="65000"/>
                    <a:pt x="23046" y="65000"/>
                    <a:pt x="23046" y="65000"/>
                  </a:cubicBezTo>
                  <a:cubicBezTo>
                    <a:pt x="23046" y="63333"/>
                    <a:pt x="23841" y="62500"/>
                    <a:pt x="24635" y="61666"/>
                  </a:cubicBezTo>
                  <a:cubicBezTo>
                    <a:pt x="26225" y="59166"/>
                    <a:pt x="27814" y="56666"/>
                    <a:pt x="27019" y="51666"/>
                  </a:cubicBezTo>
                  <a:cubicBezTo>
                    <a:pt x="27019" y="50833"/>
                    <a:pt x="27019" y="50833"/>
                    <a:pt x="27019" y="50833"/>
                  </a:cubicBezTo>
                  <a:cubicBezTo>
                    <a:pt x="26225" y="50833"/>
                    <a:pt x="24635" y="50000"/>
                    <a:pt x="23841" y="48333"/>
                  </a:cubicBezTo>
                  <a:cubicBezTo>
                    <a:pt x="23841" y="48333"/>
                    <a:pt x="23841" y="48333"/>
                    <a:pt x="23841" y="48333"/>
                  </a:cubicBezTo>
                  <a:cubicBezTo>
                    <a:pt x="23841" y="48333"/>
                    <a:pt x="23841" y="48333"/>
                    <a:pt x="23841" y="48333"/>
                  </a:cubicBezTo>
                  <a:cubicBezTo>
                    <a:pt x="30198" y="32500"/>
                    <a:pt x="27019" y="8333"/>
                    <a:pt x="14304" y="1666"/>
                  </a:cubicBezTo>
                  <a:cubicBezTo>
                    <a:pt x="14304" y="4166"/>
                    <a:pt x="15894" y="6666"/>
                    <a:pt x="18278" y="9166"/>
                  </a:cubicBezTo>
                  <a:cubicBezTo>
                    <a:pt x="20662" y="11666"/>
                    <a:pt x="23046" y="15000"/>
                    <a:pt x="23841" y="20000"/>
                  </a:cubicBezTo>
                  <a:cubicBezTo>
                    <a:pt x="23841" y="21666"/>
                    <a:pt x="23841" y="23333"/>
                    <a:pt x="23841" y="25000"/>
                  </a:cubicBezTo>
                  <a:cubicBezTo>
                    <a:pt x="24635" y="26666"/>
                    <a:pt x="24635" y="26666"/>
                    <a:pt x="24635" y="26666"/>
                  </a:cubicBezTo>
                  <a:cubicBezTo>
                    <a:pt x="27814" y="31666"/>
                    <a:pt x="26225" y="36666"/>
                    <a:pt x="24635" y="40833"/>
                  </a:cubicBezTo>
                  <a:cubicBezTo>
                    <a:pt x="23841" y="43333"/>
                    <a:pt x="23046" y="45833"/>
                    <a:pt x="23046" y="48333"/>
                  </a:cubicBezTo>
                  <a:cubicBezTo>
                    <a:pt x="23046" y="50833"/>
                    <a:pt x="23046" y="50833"/>
                    <a:pt x="23046" y="50833"/>
                  </a:cubicBezTo>
                  <a:cubicBezTo>
                    <a:pt x="21456" y="48333"/>
                    <a:pt x="21456" y="48333"/>
                    <a:pt x="21456" y="48333"/>
                  </a:cubicBezTo>
                  <a:cubicBezTo>
                    <a:pt x="19867" y="44166"/>
                    <a:pt x="20662" y="40833"/>
                    <a:pt x="22251" y="36666"/>
                  </a:cubicBezTo>
                  <a:cubicBezTo>
                    <a:pt x="23046" y="33333"/>
                    <a:pt x="24635" y="30000"/>
                    <a:pt x="23841" y="26666"/>
                  </a:cubicBezTo>
                  <a:cubicBezTo>
                    <a:pt x="23841" y="26666"/>
                    <a:pt x="23841" y="26666"/>
                    <a:pt x="23841" y="26666"/>
                  </a:cubicBezTo>
                  <a:cubicBezTo>
                    <a:pt x="23841" y="29166"/>
                    <a:pt x="23046" y="31666"/>
                    <a:pt x="22251" y="35000"/>
                  </a:cubicBezTo>
                  <a:cubicBezTo>
                    <a:pt x="20662" y="39166"/>
                    <a:pt x="19072" y="44166"/>
                    <a:pt x="19072" y="49166"/>
                  </a:cubicBezTo>
                  <a:cubicBezTo>
                    <a:pt x="19867" y="50000"/>
                    <a:pt x="19867" y="50000"/>
                    <a:pt x="19867" y="50000"/>
                  </a:cubicBezTo>
                  <a:cubicBezTo>
                    <a:pt x="19072" y="50000"/>
                    <a:pt x="19072" y="50000"/>
                    <a:pt x="19072" y="50000"/>
                  </a:cubicBezTo>
                  <a:cubicBezTo>
                    <a:pt x="18278" y="50833"/>
                    <a:pt x="17483" y="50833"/>
                    <a:pt x="16688" y="50833"/>
                  </a:cubicBezTo>
                  <a:cubicBezTo>
                    <a:pt x="16688" y="50833"/>
                    <a:pt x="16688" y="50833"/>
                    <a:pt x="16688" y="50833"/>
                  </a:cubicBezTo>
                  <a:cubicBezTo>
                    <a:pt x="15894" y="50833"/>
                    <a:pt x="15894" y="50833"/>
                    <a:pt x="15099" y="51666"/>
                  </a:cubicBezTo>
                  <a:cubicBezTo>
                    <a:pt x="14304" y="57500"/>
                    <a:pt x="11125" y="61666"/>
                    <a:pt x="8741" y="65833"/>
                  </a:cubicBezTo>
                  <a:cubicBezTo>
                    <a:pt x="7947" y="68333"/>
                    <a:pt x="6357" y="70000"/>
                    <a:pt x="5562" y="71666"/>
                  </a:cubicBezTo>
                  <a:close/>
                  <a:moveTo>
                    <a:pt x="67549" y="113333"/>
                  </a:moveTo>
                  <a:cubicBezTo>
                    <a:pt x="68344" y="113333"/>
                    <a:pt x="69139" y="114166"/>
                    <a:pt x="70728" y="114166"/>
                  </a:cubicBezTo>
                  <a:cubicBezTo>
                    <a:pt x="73907" y="114166"/>
                    <a:pt x="77086" y="112500"/>
                    <a:pt x="80264" y="110833"/>
                  </a:cubicBezTo>
                  <a:cubicBezTo>
                    <a:pt x="83443" y="110000"/>
                    <a:pt x="85827" y="109166"/>
                    <a:pt x="87417" y="109166"/>
                  </a:cubicBezTo>
                  <a:cubicBezTo>
                    <a:pt x="88211" y="109166"/>
                    <a:pt x="88211" y="109166"/>
                    <a:pt x="88211" y="109166"/>
                  </a:cubicBezTo>
                  <a:cubicBezTo>
                    <a:pt x="89801" y="107500"/>
                    <a:pt x="92185" y="105833"/>
                    <a:pt x="93774" y="105000"/>
                  </a:cubicBezTo>
                  <a:cubicBezTo>
                    <a:pt x="95364" y="104166"/>
                    <a:pt x="96953" y="104166"/>
                    <a:pt x="97748" y="103333"/>
                  </a:cubicBezTo>
                  <a:cubicBezTo>
                    <a:pt x="96953" y="103333"/>
                    <a:pt x="96953" y="102500"/>
                    <a:pt x="96158" y="102500"/>
                  </a:cubicBezTo>
                  <a:cubicBezTo>
                    <a:pt x="92980" y="102500"/>
                    <a:pt x="88211" y="105000"/>
                    <a:pt x="84238" y="107500"/>
                  </a:cubicBezTo>
                  <a:cubicBezTo>
                    <a:pt x="78675" y="110000"/>
                    <a:pt x="73112" y="113333"/>
                    <a:pt x="67549" y="113333"/>
                  </a:cubicBezTo>
                  <a:close/>
                  <a:moveTo>
                    <a:pt x="50860" y="105000"/>
                  </a:moveTo>
                  <a:cubicBezTo>
                    <a:pt x="51655" y="105000"/>
                    <a:pt x="52450" y="105000"/>
                    <a:pt x="53245" y="105833"/>
                  </a:cubicBezTo>
                  <a:cubicBezTo>
                    <a:pt x="54039" y="106666"/>
                    <a:pt x="54834" y="106666"/>
                    <a:pt x="55629" y="106666"/>
                  </a:cubicBezTo>
                  <a:cubicBezTo>
                    <a:pt x="55629" y="106666"/>
                    <a:pt x="55629" y="106666"/>
                    <a:pt x="55629" y="106666"/>
                  </a:cubicBezTo>
                  <a:cubicBezTo>
                    <a:pt x="55629" y="106666"/>
                    <a:pt x="56423" y="106666"/>
                    <a:pt x="56423" y="105833"/>
                  </a:cubicBezTo>
                  <a:cubicBezTo>
                    <a:pt x="57218" y="104166"/>
                    <a:pt x="59602" y="100833"/>
                    <a:pt x="58807" y="98333"/>
                  </a:cubicBezTo>
                  <a:cubicBezTo>
                    <a:pt x="58807" y="97500"/>
                    <a:pt x="58013" y="96666"/>
                    <a:pt x="57218" y="95833"/>
                  </a:cubicBezTo>
                  <a:cubicBezTo>
                    <a:pt x="55629" y="95000"/>
                    <a:pt x="55629" y="95000"/>
                    <a:pt x="55629" y="95000"/>
                  </a:cubicBezTo>
                  <a:cubicBezTo>
                    <a:pt x="55629" y="95000"/>
                    <a:pt x="55629" y="95000"/>
                    <a:pt x="55629" y="95000"/>
                  </a:cubicBezTo>
                  <a:cubicBezTo>
                    <a:pt x="55629" y="96666"/>
                    <a:pt x="53245" y="98333"/>
                    <a:pt x="50860" y="98333"/>
                  </a:cubicBezTo>
                  <a:cubicBezTo>
                    <a:pt x="50860" y="98333"/>
                    <a:pt x="50860" y="98333"/>
                    <a:pt x="50860" y="98333"/>
                  </a:cubicBezTo>
                  <a:lnTo>
                    <a:pt x="50860" y="105000"/>
                  </a:lnTo>
                  <a:close/>
                  <a:moveTo>
                    <a:pt x="59602" y="96666"/>
                  </a:moveTo>
                  <a:cubicBezTo>
                    <a:pt x="59602" y="97500"/>
                    <a:pt x="59602" y="97500"/>
                    <a:pt x="59602" y="98333"/>
                  </a:cubicBezTo>
                  <a:cubicBezTo>
                    <a:pt x="60397" y="100833"/>
                    <a:pt x="58807" y="104166"/>
                    <a:pt x="57218" y="106666"/>
                  </a:cubicBezTo>
                  <a:cubicBezTo>
                    <a:pt x="59602" y="105000"/>
                    <a:pt x="61192" y="100833"/>
                    <a:pt x="61192" y="98333"/>
                  </a:cubicBezTo>
                  <a:cubicBezTo>
                    <a:pt x="60397" y="98333"/>
                    <a:pt x="60397" y="97500"/>
                    <a:pt x="59602" y="96666"/>
                  </a:cubicBezTo>
                  <a:close/>
                  <a:moveTo>
                    <a:pt x="55629" y="95000"/>
                  </a:moveTo>
                  <a:cubicBezTo>
                    <a:pt x="57218" y="95000"/>
                    <a:pt x="57218" y="95000"/>
                    <a:pt x="57218" y="95000"/>
                  </a:cubicBezTo>
                  <a:cubicBezTo>
                    <a:pt x="60397" y="95833"/>
                    <a:pt x="61986" y="97500"/>
                    <a:pt x="61986" y="98333"/>
                  </a:cubicBezTo>
                  <a:cubicBezTo>
                    <a:pt x="62781" y="100833"/>
                    <a:pt x="61192" y="104166"/>
                    <a:pt x="58807" y="106666"/>
                  </a:cubicBezTo>
                  <a:cubicBezTo>
                    <a:pt x="62781" y="105000"/>
                    <a:pt x="62781" y="101666"/>
                    <a:pt x="62781" y="100000"/>
                  </a:cubicBezTo>
                  <a:cubicBezTo>
                    <a:pt x="62781" y="96666"/>
                    <a:pt x="60397" y="91666"/>
                    <a:pt x="57218" y="91666"/>
                  </a:cubicBezTo>
                  <a:cubicBezTo>
                    <a:pt x="56423" y="91666"/>
                    <a:pt x="54834" y="92500"/>
                    <a:pt x="54039" y="94166"/>
                  </a:cubicBezTo>
                  <a:cubicBezTo>
                    <a:pt x="54834" y="94166"/>
                    <a:pt x="54834" y="94166"/>
                    <a:pt x="55629" y="95000"/>
                  </a:cubicBezTo>
                  <a:close/>
                  <a:moveTo>
                    <a:pt x="96953" y="101666"/>
                  </a:moveTo>
                  <a:cubicBezTo>
                    <a:pt x="97748" y="101666"/>
                    <a:pt x="98543" y="101666"/>
                    <a:pt x="99337" y="102500"/>
                  </a:cubicBezTo>
                  <a:cubicBezTo>
                    <a:pt x="100132" y="102500"/>
                    <a:pt x="100132" y="102500"/>
                    <a:pt x="100132" y="102500"/>
                  </a:cubicBezTo>
                  <a:cubicBezTo>
                    <a:pt x="99337" y="103333"/>
                    <a:pt x="99337" y="103333"/>
                    <a:pt x="99337" y="103333"/>
                  </a:cubicBezTo>
                  <a:cubicBezTo>
                    <a:pt x="99337" y="103333"/>
                    <a:pt x="98543" y="104166"/>
                    <a:pt x="97748" y="104166"/>
                  </a:cubicBezTo>
                  <a:cubicBezTo>
                    <a:pt x="100927" y="103333"/>
                    <a:pt x="104105" y="102500"/>
                    <a:pt x="108079" y="102500"/>
                  </a:cubicBezTo>
                  <a:cubicBezTo>
                    <a:pt x="110463" y="102500"/>
                    <a:pt x="112052" y="102500"/>
                    <a:pt x="113642" y="103333"/>
                  </a:cubicBezTo>
                  <a:cubicBezTo>
                    <a:pt x="111258" y="101666"/>
                    <a:pt x="108079" y="100833"/>
                    <a:pt x="104105" y="100833"/>
                  </a:cubicBezTo>
                  <a:cubicBezTo>
                    <a:pt x="101721" y="100833"/>
                    <a:pt x="99337" y="100833"/>
                    <a:pt x="96953" y="101666"/>
                  </a:cubicBezTo>
                  <a:close/>
                  <a:moveTo>
                    <a:pt x="57218" y="90833"/>
                  </a:moveTo>
                  <a:cubicBezTo>
                    <a:pt x="61192" y="90833"/>
                    <a:pt x="64370" y="95833"/>
                    <a:pt x="64370" y="100000"/>
                  </a:cubicBezTo>
                  <a:cubicBezTo>
                    <a:pt x="64370" y="100833"/>
                    <a:pt x="64370" y="101666"/>
                    <a:pt x="64370" y="102500"/>
                  </a:cubicBezTo>
                  <a:cubicBezTo>
                    <a:pt x="65165" y="100833"/>
                    <a:pt x="65165" y="98333"/>
                    <a:pt x="64370" y="95000"/>
                  </a:cubicBezTo>
                  <a:cubicBezTo>
                    <a:pt x="62781" y="91666"/>
                    <a:pt x="59602" y="90000"/>
                    <a:pt x="56423" y="90833"/>
                  </a:cubicBezTo>
                  <a:cubicBezTo>
                    <a:pt x="57218" y="90833"/>
                    <a:pt x="57218" y="90833"/>
                    <a:pt x="57218" y="90833"/>
                  </a:cubicBezTo>
                  <a:close/>
                  <a:moveTo>
                    <a:pt x="28609" y="54166"/>
                  </a:moveTo>
                  <a:cubicBezTo>
                    <a:pt x="28609" y="57500"/>
                    <a:pt x="27019" y="60000"/>
                    <a:pt x="25430" y="61666"/>
                  </a:cubicBezTo>
                  <a:cubicBezTo>
                    <a:pt x="25430" y="62500"/>
                    <a:pt x="24635" y="63333"/>
                    <a:pt x="24635" y="64166"/>
                  </a:cubicBezTo>
                  <a:cubicBezTo>
                    <a:pt x="27019" y="64166"/>
                    <a:pt x="28609" y="61666"/>
                    <a:pt x="28609" y="60833"/>
                  </a:cubicBezTo>
                  <a:cubicBezTo>
                    <a:pt x="29403" y="58333"/>
                    <a:pt x="29403" y="55833"/>
                    <a:pt x="28609" y="54166"/>
                  </a:cubicBezTo>
                  <a:close/>
                  <a:moveTo>
                    <a:pt x="22251" y="52500"/>
                  </a:moveTo>
                  <a:cubicBezTo>
                    <a:pt x="21456" y="54166"/>
                    <a:pt x="21456" y="57500"/>
                    <a:pt x="21456" y="60000"/>
                  </a:cubicBezTo>
                  <a:cubicBezTo>
                    <a:pt x="21456" y="60833"/>
                    <a:pt x="22251" y="60833"/>
                    <a:pt x="22251" y="61666"/>
                  </a:cubicBezTo>
                  <a:cubicBezTo>
                    <a:pt x="23841" y="59166"/>
                    <a:pt x="25430" y="55833"/>
                    <a:pt x="24635" y="54166"/>
                  </a:cubicBezTo>
                  <a:cubicBezTo>
                    <a:pt x="23841" y="53333"/>
                    <a:pt x="23841" y="52500"/>
                    <a:pt x="22251" y="52500"/>
                  </a:cubicBezTo>
                  <a:close/>
                  <a:moveTo>
                    <a:pt x="25430" y="30000"/>
                  </a:moveTo>
                  <a:cubicBezTo>
                    <a:pt x="24635" y="32500"/>
                    <a:pt x="23841" y="35000"/>
                    <a:pt x="23046" y="36666"/>
                  </a:cubicBezTo>
                  <a:cubicBezTo>
                    <a:pt x="22251" y="40000"/>
                    <a:pt x="21456" y="42500"/>
                    <a:pt x="22251" y="45833"/>
                  </a:cubicBezTo>
                  <a:cubicBezTo>
                    <a:pt x="22251" y="44166"/>
                    <a:pt x="23046" y="42500"/>
                    <a:pt x="23046" y="40833"/>
                  </a:cubicBezTo>
                  <a:cubicBezTo>
                    <a:pt x="24635" y="37500"/>
                    <a:pt x="25430" y="34166"/>
                    <a:pt x="25430" y="300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3" name="Shape 313"/>
            <p:cNvSpPr/>
            <p:nvPr/>
          </p:nvSpPr>
          <p:spPr>
            <a:xfrm>
              <a:off x="895350" y="3316288"/>
              <a:ext cx="363600" cy="328500"/>
            </a:xfrm>
            <a:custGeom>
              <a:pathLst>
                <a:path extrusionOk="0" h="120000" w="120000">
                  <a:moveTo>
                    <a:pt x="37267" y="6575"/>
                  </a:moveTo>
                  <a:cubicBezTo>
                    <a:pt x="40993" y="11506"/>
                    <a:pt x="39503" y="16438"/>
                    <a:pt x="44720" y="20547"/>
                  </a:cubicBezTo>
                  <a:cubicBezTo>
                    <a:pt x="46211" y="18904"/>
                    <a:pt x="43229" y="14794"/>
                    <a:pt x="40248" y="13972"/>
                  </a:cubicBezTo>
                  <a:cubicBezTo>
                    <a:pt x="47701" y="10684"/>
                    <a:pt x="48447" y="20547"/>
                    <a:pt x="46956" y="27945"/>
                  </a:cubicBezTo>
                  <a:cubicBezTo>
                    <a:pt x="43975" y="29589"/>
                    <a:pt x="40993" y="30410"/>
                    <a:pt x="36521" y="30410"/>
                  </a:cubicBezTo>
                  <a:cubicBezTo>
                    <a:pt x="32049" y="25479"/>
                    <a:pt x="32049" y="15616"/>
                    <a:pt x="30559" y="10684"/>
                  </a:cubicBezTo>
                  <a:cubicBezTo>
                    <a:pt x="10434" y="11506"/>
                    <a:pt x="6708" y="33698"/>
                    <a:pt x="11925" y="50958"/>
                  </a:cubicBezTo>
                  <a:cubicBezTo>
                    <a:pt x="14161" y="59178"/>
                    <a:pt x="22360" y="66575"/>
                    <a:pt x="25341" y="75616"/>
                  </a:cubicBezTo>
                  <a:cubicBezTo>
                    <a:pt x="30559" y="91232"/>
                    <a:pt x="28322" y="106027"/>
                    <a:pt x="20124" y="119999"/>
                  </a:cubicBezTo>
                  <a:cubicBezTo>
                    <a:pt x="20869" y="112602"/>
                    <a:pt x="29068" y="99452"/>
                    <a:pt x="24596" y="85479"/>
                  </a:cubicBezTo>
                  <a:cubicBezTo>
                    <a:pt x="23105" y="83835"/>
                    <a:pt x="21614" y="83835"/>
                    <a:pt x="19378" y="83835"/>
                  </a:cubicBezTo>
                  <a:cubicBezTo>
                    <a:pt x="19378" y="82191"/>
                    <a:pt x="20869" y="83013"/>
                    <a:pt x="22360" y="83013"/>
                  </a:cubicBezTo>
                  <a:cubicBezTo>
                    <a:pt x="20869" y="73150"/>
                    <a:pt x="5217" y="64931"/>
                    <a:pt x="2981" y="49315"/>
                  </a:cubicBezTo>
                  <a:cubicBezTo>
                    <a:pt x="745" y="27945"/>
                    <a:pt x="8944" y="4931"/>
                    <a:pt x="30559" y="8219"/>
                  </a:cubicBezTo>
                  <a:cubicBezTo>
                    <a:pt x="33540" y="7397"/>
                    <a:pt x="35031" y="4109"/>
                    <a:pt x="38012" y="3287"/>
                  </a:cubicBezTo>
                  <a:cubicBezTo>
                    <a:pt x="64099" y="821"/>
                    <a:pt x="95403" y="37808"/>
                    <a:pt x="108074" y="10684"/>
                  </a:cubicBezTo>
                  <a:cubicBezTo>
                    <a:pt x="108819" y="4931"/>
                    <a:pt x="107329" y="2465"/>
                    <a:pt x="105838" y="0"/>
                  </a:cubicBezTo>
                  <a:cubicBezTo>
                    <a:pt x="120000" y="1643"/>
                    <a:pt x="111055" y="23835"/>
                    <a:pt x="105093" y="27123"/>
                  </a:cubicBezTo>
                  <a:cubicBezTo>
                    <a:pt x="82732" y="38630"/>
                    <a:pt x="52919" y="3287"/>
                    <a:pt x="37267" y="6575"/>
                  </a:cubicBezTo>
                  <a:close/>
                  <a:moveTo>
                    <a:pt x="102111" y="25479"/>
                  </a:moveTo>
                  <a:cubicBezTo>
                    <a:pt x="105838" y="23835"/>
                    <a:pt x="112546" y="13972"/>
                    <a:pt x="110310" y="13150"/>
                  </a:cubicBezTo>
                  <a:cubicBezTo>
                    <a:pt x="96894" y="35342"/>
                    <a:pt x="69316" y="11506"/>
                    <a:pt x="52173" y="6575"/>
                  </a:cubicBezTo>
                  <a:cubicBezTo>
                    <a:pt x="64844" y="17260"/>
                    <a:pt x="78260" y="27123"/>
                    <a:pt x="102111" y="25479"/>
                  </a:cubicBezTo>
                  <a:close/>
                  <a:moveTo>
                    <a:pt x="19378" y="69041"/>
                  </a:moveTo>
                  <a:cubicBezTo>
                    <a:pt x="7453" y="58356"/>
                    <a:pt x="5217" y="22191"/>
                    <a:pt x="16397" y="13150"/>
                  </a:cubicBezTo>
                  <a:cubicBezTo>
                    <a:pt x="0" y="23835"/>
                    <a:pt x="3726" y="64109"/>
                    <a:pt x="19378" y="69041"/>
                  </a:cubicBezTo>
                  <a:close/>
                  <a:moveTo>
                    <a:pt x="42484" y="23013"/>
                  </a:moveTo>
                  <a:cubicBezTo>
                    <a:pt x="40993" y="18082"/>
                    <a:pt x="39503" y="13150"/>
                    <a:pt x="34285" y="13150"/>
                  </a:cubicBezTo>
                  <a:cubicBezTo>
                    <a:pt x="34285" y="18904"/>
                    <a:pt x="37267" y="22191"/>
                    <a:pt x="42484" y="23013"/>
                  </a:cubicBezTo>
                  <a:close/>
                  <a:moveTo>
                    <a:pt x="42484" y="25479"/>
                  </a:moveTo>
                  <a:cubicBezTo>
                    <a:pt x="38012" y="27123"/>
                    <a:pt x="36521" y="19726"/>
                    <a:pt x="34285" y="23013"/>
                  </a:cubicBezTo>
                  <a:cubicBezTo>
                    <a:pt x="35031" y="25479"/>
                    <a:pt x="41739" y="32876"/>
                    <a:pt x="42484" y="25479"/>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4" name="Shape 314"/>
            <p:cNvSpPr/>
            <p:nvPr/>
          </p:nvSpPr>
          <p:spPr>
            <a:xfrm>
              <a:off x="903288" y="3313113"/>
              <a:ext cx="336600" cy="338100"/>
            </a:xfrm>
            <a:custGeom>
              <a:pathLst>
                <a:path extrusionOk="0" h="120000" w="120000">
                  <a:moveTo>
                    <a:pt x="120000" y="9600"/>
                  </a:moveTo>
                  <a:cubicBezTo>
                    <a:pt x="120000" y="16000"/>
                    <a:pt x="114400" y="25600"/>
                    <a:pt x="110400" y="27200"/>
                  </a:cubicBezTo>
                  <a:cubicBezTo>
                    <a:pt x="96000" y="34400"/>
                    <a:pt x="79200" y="25600"/>
                    <a:pt x="64800" y="17600"/>
                  </a:cubicBezTo>
                  <a:cubicBezTo>
                    <a:pt x="55200" y="12000"/>
                    <a:pt x="45600" y="7200"/>
                    <a:pt x="38400" y="8000"/>
                  </a:cubicBezTo>
                  <a:cubicBezTo>
                    <a:pt x="40000" y="9600"/>
                    <a:pt x="40800" y="12000"/>
                    <a:pt x="41600" y="13600"/>
                  </a:cubicBezTo>
                  <a:cubicBezTo>
                    <a:pt x="41600" y="13600"/>
                    <a:pt x="41600" y="13600"/>
                    <a:pt x="41600" y="13600"/>
                  </a:cubicBezTo>
                  <a:cubicBezTo>
                    <a:pt x="43200" y="12800"/>
                    <a:pt x="44800" y="12800"/>
                    <a:pt x="46400" y="13600"/>
                  </a:cubicBezTo>
                  <a:cubicBezTo>
                    <a:pt x="48800" y="15200"/>
                    <a:pt x="48800" y="19200"/>
                    <a:pt x="48800" y="21600"/>
                  </a:cubicBezTo>
                  <a:cubicBezTo>
                    <a:pt x="48800" y="24000"/>
                    <a:pt x="48800" y="26400"/>
                    <a:pt x="48000" y="28000"/>
                  </a:cubicBezTo>
                  <a:cubicBezTo>
                    <a:pt x="48000" y="28000"/>
                    <a:pt x="48000" y="28000"/>
                    <a:pt x="48000" y="28000"/>
                  </a:cubicBezTo>
                  <a:cubicBezTo>
                    <a:pt x="48000" y="28800"/>
                    <a:pt x="48000" y="28800"/>
                    <a:pt x="48000" y="28800"/>
                  </a:cubicBezTo>
                  <a:cubicBezTo>
                    <a:pt x="45600" y="30400"/>
                    <a:pt x="41600" y="31200"/>
                    <a:pt x="36000" y="31200"/>
                  </a:cubicBezTo>
                  <a:cubicBezTo>
                    <a:pt x="36000" y="31200"/>
                    <a:pt x="36000" y="31200"/>
                    <a:pt x="36000" y="31200"/>
                  </a:cubicBezTo>
                  <a:cubicBezTo>
                    <a:pt x="36000" y="30400"/>
                    <a:pt x="36000" y="30400"/>
                    <a:pt x="36000" y="30400"/>
                  </a:cubicBezTo>
                  <a:cubicBezTo>
                    <a:pt x="32800" y="27200"/>
                    <a:pt x="32000" y="20800"/>
                    <a:pt x="31200" y="16000"/>
                  </a:cubicBezTo>
                  <a:cubicBezTo>
                    <a:pt x="31200" y="14400"/>
                    <a:pt x="30400" y="12800"/>
                    <a:pt x="30400" y="11200"/>
                  </a:cubicBezTo>
                  <a:cubicBezTo>
                    <a:pt x="16800" y="12000"/>
                    <a:pt x="8800" y="21600"/>
                    <a:pt x="8800" y="37600"/>
                  </a:cubicBezTo>
                  <a:cubicBezTo>
                    <a:pt x="8800" y="41600"/>
                    <a:pt x="9600" y="46400"/>
                    <a:pt x="11200" y="50400"/>
                  </a:cubicBezTo>
                  <a:cubicBezTo>
                    <a:pt x="12000" y="54400"/>
                    <a:pt x="14400" y="57600"/>
                    <a:pt x="17600" y="61600"/>
                  </a:cubicBezTo>
                  <a:cubicBezTo>
                    <a:pt x="20800" y="65600"/>
                    <a:pt x="24000" y="69600"/>
                    <a:pt x="25600" y="74400"/>
                  </a:cubicBezTo>
                  <a:cubicBezTo>
                    <a:pt x="31200" y="88800"/>
                    <a:pt x="28800" y="104000"/>
                    <a:pt x="20000" y="118400"/>
                  </a:cubicBezTo>
                  <a:cubicBezTo>
                    <a:pt x="18400" y="120000"/>
                    <a:pt x="18400" y="120000"/>
                    <a:pt x="18400" y="120000"/>
                  </a:cubicBezTo>
                  <a:cubicBezTo>
                    <a:pt x="18400" y="117600"/>
                    <a:pt x="18400" y="117600"/>
                    <a:pt x="18400" y="117600"/>
                  </a:cubicBezTo>
                  <a:cubicBezTo>
                    <a:pt x="19200" y="115200"/>
                    <a:pt x="20000" y="112800"/>
                    <a:pt x="20800" y="109600"/>
                  </a:cubicBezTo>
                  <a:cubicBezTo>
                    <a:pt x="22400" y="104800"/>
                    <a:pt x="24800" y="98400"/>
                    <a:pt x="24800" y="92800"/>
                  </a:cubicBezTo>
                  <a:cubicBezTo>
                    <a:pt x="24800" y="89600"/>
                    <a:pt x="24000" y="86400"/>
                    <a:pt x="23200" y="84000"/>
                  </a:cubicBezTo>
                  <a:cubicBezTo>
                    <a:pt x="22400" y="83200"/>
                    <a:pt x="20800" y="83200"/>
                    <a:pt x="18400" y="83200"/>
                  </a:cubicBezTo>
                  <a:cubicBezTo>
                    <a:pt x="17600" y="83200"/>
                    <a:pt x="17600" y="83200"/>
                    <a:pt x="17600" y="83200"/>
                  </a:cubicBezTo>
                  <a:cubicBezTo>
                    <a:pt x="17600" y="82400"/>
                    <a:pt x="17600" y="82400"/>
                    <a:pt x="17600" y="82400"/>
                  </a:cubicBezTo>
                  <a:cubicBezTo>
                    <a:pt x="17600" y="80800"/>
                    <a:pt x="19200" y="80800"/>
                    <a:pt x="20800" y="80800"/>
                  </a:cubicBezTo>
                  <a:cubicBezTo>
                    <a:pt x="20800" y="80800"/>
                    <a:pt x="20800" y="80800"/>
                    <a:pt x="20800" y="80800"/>
                  </a:cubicBezTo>
                  <a:cubicBezTo>
                    <a:pt x="20000" y="77600"/>
                    <a:pt x="16800" y="74400"/>
                    <a:pt x="13600" y="70400"/>
                  </a:cubicBezTo>
                  <a:cubicBezTo>
                    <a:pt x="8000" y="64800"/>
                    <a:pt x="1600" y="57600"/>
                    <a:pt x="800" y="48800"/>
                  </a:cubicBezTo>
                  <a:cubicBezTo>
                    <a:pt x="0" y="46400"/>
                    <a:pt x="0" y="44000"/>
                    <a:pt x="0" y="41600"/>
                  </a:cubicBezTo>
                  <a:cubicBezTo>
                    <a:pt x="0" y="29600"/>
                    <a:pt x="4000" y="19200"/>
                    <a:pt x="10400" y="13600"/>
                  </a:cubicBezTo>
                  <a:cubicBezTo>
                    <a:pt x="16000" y="8800"/>
                    <a:pt x="22400" y="7200"/>
                    <a:pt x="30400" y="8000"/>
                  </a:cubicBezTo>
                  <a:cubicBezTo>
                    <a:pt x="32000" y="8000"/>
                    <a:pt x="32800" y="7200"/>
                    <a:pt x="34400" y="5600"/>
                  </a:cubicBezTo>
                  <a:cubicBezTo>
                    <a:pt x="35200" y="4800"/>
                    <a:pt x="36800" y="4000"/>
                    <a:pt x="38400" y="3200"/>
                  </a:cubicBezTo>
                  <a:cubicBezTo>
                    <a:pt x="49600" y="2400"/>
                    <a:pt x="61600" y="7200"/>
                    <a:pt x="72800" y="12800"/>
                  </a:cubicBezTo>
                  <a:cubicBezTo>
                    <a:pt x="90400" y="20000"/>
                    <a:pt x="104800" y="26400"/>
                    <a:pt x="112800" y="10400"/>
                  </a:cubicBezTo>
                  <a:cubicBezTo>
                    <a:pt x="113600" y="9600"/>
                    <a:pt x="113600" y="8800"/>
                    <a:pt x="113600" y="8000"/>
                  </a:cubicBezTo>
                  <a:cubicBezTo>
                    <a:pt x="113600" y="5600"/>
                    <a:pt x="112000" y="3200"/>
                    <a:pt x="111200" y="1600"/>
                  </a:cubicBezTo>
                  <a:cubicBezTo>
                    <a:pt x="110400" y="0"/>
                    <a:pt x="110400" y="0"/>
                    <a:pt x="110400" y="0"/>
                  </a:cubicBezTo>
                  <a:cubicBezTo>
                    <a:pt x="111200" y="0"/>
                    <a:pt x="111200" y="0"/>
                    <a:pt x="111200" y="0"/>
                  </a:cubicBezTo>
                  <a:cubicBezTo>
                    <a:pt x="116800" y="800"/>
                    <a:pt x="120000" y="4000"/>
                    <a:pt x="120000" y="9600"/>
                  </a:cubicBezTo>
                  <a:close/>
                  <a:moveTo>
                    <a:pt x="36000" y="7200"/>
                  </a:moveTo>
                  <a:cubicBezTo>
                    <a:pt x="37600" y="7200"/>
                    <a:pt x="37600" y="7200"/>
                    <a:pt x="37600" y="7200"/>
                  </a:cubicBezTo>
                  <a:cubicBezTo>
                    <a:pt x="44800" y="5600"/>
                    <a:pt x="54400" y="10400"/>
                    <a:pt x="65600" y="16000"/>
                  </a:cubicBezTo>
                  <a:cubicBezTo>
                    <a:pt x="80000" y="24000"/>
                    <a:pt x="96000" y="32800"/>
                    <a:pt x="110400" y="26400"/>
                  </a:cubicBezTo>
                  <a:cubicBezTo>
                    <a:pt x="113600" y="24800"/>
                    <a:pt x="118400" y="16000"/>
                    <a:pt x="118400" y="9600"/>
                  </a:cubicBezTo>
                  <a:cubicBezTo>
                    <a:pt x="118400" y="6400"/>
                    <a:pt x="117600" y="2400"/>
                    <a:pt x="112800" y="1600"/>
                  </a:cubicBezTo>
                  <a:cubicBezTo>
                    <a:pt x="113600" y="3200"/>
                    <a:pt x="114400" y="5600"/>
                    <a:pt x="114400" y="8000"/>
                  </a:cubicBezTo>
                  <a:cubicBezTo>
                    <a:pt x="114400" y="8800"/>
                    <a:pt x="114400" y="10400"/>
                    <a:pt x="114400" y="11200"/>
                  </a:cubicBezTo>
                  <a:cubicBezTo>
                    <a:pt x="114400" y="11200"/>
                    <a:pt x="114400" y="11200"/>
                    <a:pt x="114400" y="11200"/>
                  </a:cubicBezTo>
                  <a:cubicBezTo>
                    <a:pt x="105600" y="28000"/>
                    <a:pt x="89600" y="20800"/>
                    <a:pt x="72800" y="13600"/>
                  </a:cubicBezTo>
                  <a:cubicBezTo>
                    <a:pt x="60800" y="8800"/>
                    <a:pt x="49600" y="4000"/>
                    <a:pt x="38400" y="4800"/>
                  </a:cubicBezTo>
                  <a:cubicBezTo>
                    <a:pt x="36800" y="4800"/>
                    <a:pt x="36000" y="5600"/>
                    <a:pt x="35200" y="7200"/>
                  </a:cubicBezTo>
                  <a:cubicBezTo>
                    <a:pt x="33600" y="8000"/>
                    <a:pt x="32800" y="8800"/>
                    <a:pt x="31200" y="9600"/>
                  </a:cubicBezTo>
                  <a:cubicBezTo>
                    <a:pt x="30400" y="9600"/>
                    <a:pt x="30400" y="9600"/>
                    <a:pt x="30400" y="9600"/>
                  </a:cubicBezTo>
                  <a:cubicBezTo>
                    <a:pt x="30400" y="9600"/>
                    <a:pt x="30400" y="9600"/>
                    <a:pt x="30400" y="9600"/>
                  </a:cubicBezTo>
                  <a:cubicBezTo>
                    <a:pt x="23200" y="8000"/>
                    <a:pt x="16000" y="10400"/>
                    <a:pt x="11200" y="14400"/>
                  </a:cubicBezTo>
                  <a:cubicBezTo>
                    <a:pt x="4800" y="20000"/>
                    <a:pt x="1600" y="29600"/>
                    <a:pt x="1600" y="41600"/>
                  </a:cubicBezTo>
                  <a:cubicBezTo>
                    <a:pt x="1600" y="44000"/>
                    <a:pt x="1600" y="46400"/>
                    <a:pt x="1600" y="48000"/>
                  </a:cubicBezTo>
                  <a:cubicBezTo>
                    <a:pt x="3200" y="57600"/>
                    <a:pt x="8800" y="64000"/>
                    <a:pt x="14400" y="69600"/>
                  </a:cubicBezTo>
                  <a:cubicBezTo>
                    <a:pt x="18400" y="73600"/>
                    <a:pt x="21600" y="77600"/>
                    <a:pt x="22400" y="81600"/>
                  </a:cubicBezTo>
                  <a:cubicBezTo>
                    <a:pt x="22400" y="81600"/>
                    <a:pt x="22400" y="81600"/>
                    <a:pt x="22400" y="81600"/>
                  </a:cubicBezTo>
                  <a:cubicBezTo>
                    <a:pt x="21600" y="81600"/>
                    <a:pt x="21600" y="81600"/>
                    <a:pt x="21600" y="81600"/>
                  </a:cubicBezTo>
                  <a:cubicBezTo>
                    <a:pt x="21600" y="81600"/>
                    <a:pt x="21600" y="81600"/>
                    <a:pt x="21600" y="81600"/>
                  </a:cubicBezTo>
                  <a:cubicBezTo>
                    <a:pt x="22400" y="82400"/>
                    <a:pt x="23200" y="82400"/>
                    <a:pt x="24000" y="83200"/>
                  </a:cubicBezTo>
                  <a:cubicBezTo>
                    <a:pt x="24800" y="83200"/>
                    <a:pt x="24800" y="83200"/>
                    <a:pt x="24800" y="83200"/>
                  </a:cubicBezTo>
                  <a:cubicBezTo>
                    <a:pt x="24800" y="83200"/>
                    <a:pt x="24800" y="83200"/>
                    <a:pt x="24800" y="83200"/>
                  </a:cubicBezTo>
                  <a:cubicBezTo>
                    <a:pt x="25600" y="86400"/>
                    <a:pt x="25600" y="89600"/>
                    <a:pt x="25600" y="92800"/>
                  </a:cubicBezTo>
                  <a:cubicBezTo>
                    <a:pt x="25600" y="99200"/>
                    <a:pt x="24000" y="104800"/>
                    <a:pt x="22400" y="110400"/>
                  </a:cubicBezTo>
                  <a:cubicBezTo>
                    <a:pt x="21600" y="112000"/>
                    <a:pt x="20800" y="112800"/>
                    <a:pt x="20800" y="114400"/>
                  </a:cubicBezTo>
                  <a:cubicBezTo>
                    <a:pt x="28000" y="101600"/>
                    <a:pt x="29600" y="88000"/>
                    <a:pt x="24800" y="74400"/>
                  </a:cubicBezTo>
                  <a:cubicBezTo>
                    <a:pt x="22400" y="70400"/>
                    <a:pt x="20000" y="66400"/>
                    <a:pt x="16800" y="62400"/>
                  </a:cubicBezTo>
                  <a:cubicBezTo>
                    <a:pt x="13600" y="58400"/>
                    <a:pt x="11200" y="55200"/>
                    <a:pt x="9600" y="51200"/>
                  </a:cubicBezTo>
                  <a:cubicBezTo>
                    <a:pt x="9600" y="50400"/>
                    <a:pt x="9600" y="49600"/>
                    <a:pt x="8800" y="48800"/>
                  </a:cubicBezTo>
                  <a:cubicBezTo>
                    <a:pt x="10400" y="56800"/>
                    <a:pt x="13600" y="63200"/>
                    <a:pt x="18400" y="67200"/>
                  </a:cubicBezTo>
                  <a:cubicBezTo>
                    <a:pt x="20800" y="68800"/>
                    <a:pt x="20800" y="68800"/>
                    <a:pt x="20800" y="68800"/>
                  </a:cubicBezTo>
                  <a:cubicBezTo>
                    <a:pt x="18400" y="68000"/>
                    <a:pt x="18400" y="68000"/>
                    <a:pt x="18400" y="68000"/>
                  </a:cubicBezTo>
                  <a:cubicBezTo>
                    <a:pt x="8000" y="65600"/>
                    <a:pt x="3200" y="51200"/>
                    <a:pt x="3200" y="39200"/>
                  </a:cubicBezTo>
                  <a:cubicBezTo>
                    <a:pt x="3200" y="27200"/>
                    <a:pt x="7200" y="16800"/>
                    <a:pt x="14400" y="12800"/>
                  </a:cubicBezTo>
                  <a:cubicBezTo>
                    <a:pt x="15200" y="13600"/>
                    <a:pt x="15200" y="13600"/>
                    <a:pt x="15200" y="13600"/>
                  </a:cubicBezTo>
                  <a:cubicBezTo>
                    <a:pt x="12000" y="16800"/>
                    <a:pt x="9600" y="22400"/>
                    <a:pt x="8000" y="29600"/>
                  </a:cubicBezTo>
                  <a:cubicBezTo>
                    <a:pt x="10400" y="17600"/>
                    <a:pt x="18400" y="11200"/>
                    <a:pt x="30400" y="10400"/>
                  </a:cubicBezTo>
                  <a:cubicBezTo>
                    <a:pt x="31200" y="10400"/>
                    <a:pt x="31200" y="10400"/>
                    <a:pt x="31200" y="10400"/>
                  </a:cubicBezTo>
                  <a:cubicBezTo>
                    <a:pt x="31200" y="10400"/>
                    <a:pt x="31200" y="10400"/>
                    <a:pt x="31200" y="10400"/>
                  </a:cubicBezTo>
                  <a:cubicBezTo>
                    <a:pt x="32000" y="12000"/>
                    <a:pt x="32000" y="14400"/>
                    <a:pt x="32000" y="16000"/>
                  </a:cubicBezTo>
                  <a:cubicBezTo>
                    <a:pt x="32800" y="18400"/>
                    <a:pt x="32800" y="20800"/>
                    <a:pt x="33600" y="23200"/>
                  </a:cubicBezTo>
                  <a:cubicBezTo>
                    <a:pt x="33600" y="23200"/>
                    <a:pt x="33600" y="23200"/>
                    <a:pt x="33600" y="23200"/>
                  </a:cubicBezTo>
                  <a:cubicBezTo>
                    <a:pt x="34400" y="22400"/>
                    <a:pt x="35200" y="21600"/>
                    <a:pt x="35200" y="21600"/>
                  </a:cubicBezTo>
                  <a:cubicBezTo>
                    <a:pt x="36800" y="21600"/>
                    <a:pt x="37600" y="22400"/>
                    <a:pt x="38400" y="23200"/>
                  </a:cubicBezTo>
                  <a:cubicBezTo>
                    <a:pt x="40000" y="24800"/>
                    <a:pt x="41600" y="25600"/>
                    <a:pt x="43200" y="24800"/>
                  </a:cubicBezTo>
                  <a:cubicBezTo>
                    <a:pt x="44000" y="24800"/>
                    <a:pt x="44000" y="24800"/>
                    <a:pt x="44000" y="24800"/>
                  </a:cubicBezTo>
                  <a:cubicBezTo>
                    <a:pt x="44000" y="25600"/>
                    <a:pt x="44000" y="25600"/>
                    <a:pt x="44000" y="25600"/>
                  </a:cubicBezTo>
                  <a:cubicBezTo>
                    <a:pt x="43200" y="28000"/>
                    <a:pt x="42400" y="28800"/>
                    <a:pt x="41600" y="29600"/>
                  </a:cubicBezTo>
                  <a:cubicBezTo>
                    <a:pt x="38400" y="30400"/>
                    <a:pt x="34400" y="25600"/>
                    <a:pt x="33600" y="24000"/>
                  </a:cubicBezTo>
                  <a:cubicBezTo>
                    <a:pt x="33600" y="24000"/>
                    <a:pt x="33600" y="24000"/>
                    <a:pt x="33600" y="24000"/>
                  </a:cubicBezTo>
                  <a:cubicBezTo>
                    <a:pt x="34400" y="26400"/>
                    <a:pt x="35200" y="28000"/>
                    <a:pt x="36800" y="29600"/>
                  </a:cubicBezTo>
                  <a:cubicBezTo>
                    <a:pt x="41600" y="30400"/>
                    <a:pt x="44800" y="29600"/>
                    <a:pt x="47200" y="28000"/>
                  </a:cubicBezTo>
                  <a:cubicBezTo>
                    <a:pt x="48000" y="25600"/>
                    <a:pt x="48000" y="24000"/>
                    <a:pt x="48000" y="21600"/>
                  </a:cubicBezTo>
                  <a:cubicBezTo>
                    <a:pt x="48000" y="18400"/>
                    <a:pt x="47200" y="16000"/>
                    <a:pt x="45600" y="14400"/>
                  </a:cubicBezTo>
                  <a:cubicBezTo>
                    <a:pt x="44800" y="14400"/>
                    <a:pt x="44000" y="14400"/>
                    <a:pt x="42400" y="14400"/>
                  </a:cubicBezTo>
                  <a:cubicBezTo>
                    <a:pt x="44800" y="15200"/>
                    <a:pt x="46400" y="17600"/>
                    <a:pt x="46400" y="20000"/>
                  </a:cubicBezTo>
                  <a:cubicBezTo>
                    <a:pt x="46400" y="20800"/>
                    <a:pt x="46400" y="20800"/>
                    <a:pt x="45600" y="21600"/>
                  </a:cubicBezTo>
                  <a:cubicBezTo>
                    <a:pt x="45600" y="21600"/>
                    <a:pt x="45600" y="21600"/>
                    <a:pt x="45600" y="21600"/>
                  </a:cubicBezTo>
                  <a:cubicBezTo>
                    <a:pt x="44800" y="21600"/>
                    <a:pt x="44800" y="21600"/>
                    <a:pt x="44800" y="21600"/>
                  </a:cubicBezTo>
                  <a:cubicBezTo>
                    <a:pt x="42400" y="19200"/>
                    <a:pt x="41600" y="16800"/>
                    <a:pt x="40800" y="15200"/>
                  </a:cubicBezTo>
                  <a:cubicBezTo>
                    <a:pt x="39200" y="14400"/>
                    <a:pt x="39200" y="14400"/>
                    <a:pt x="39200" y="14400"/>
                  </a:cubicBezTo>
                  <a:cubicBezTo>
                    <a:pt x="40000" y="14400"/>
                    <a:pt x="40000" y="14400"/>
                    <a:pt x="40000" y="14400"/>
                  </a:cubicBezTo>
                  <a:cubicBezTo>
                    <a:pt x="40000" y="13600"/>
                    <a:pt x="40000" y="13600"/>
                    <a:pt x="40000" y="13600"/>
                  </a:cubicBezTo>
                  <a:cubicBezTo>
                    <a:pt x="39200" y="12000"/>
                    <a:pt x="39200" y="9600"/>
                    <a:pt x="36800" y="8000"/>
                  </a:cubicBezTo>
                  <a:lnTo>
                    <a:pt x="36000" y="7200"/>
                  </a:lnTo>
                  <a:close/>
                  <a:moveTo>
                    <a:pt x="45600" y="20000"/>
                  </a:moveTo>
                  <a:cubicBezTo>
                    <a:pt x="45600" y="19200"/>
                    <a:pt x="44000" y="16800"/>
                    <a:pt x="42400" y="15200"/>
                  </a:cubicBezTo>
                  <a:cubicBezTo>
                    <a:pt x="42400" y="16800"/>
                    <a:pt x="43200" y="18400"/>
                    <a:pt x="45600" y="20000"/>
                  </a:cubicBezTo>
                  <a:close/>
                  <a:moveTo>
                    <a:pt x="35200" y="23200"/>
                  </a:moveTo>
                  <a:cubicBezTo>
                    <a:pt x="36000" y="25600"/>
                    <a:pt x="39200" y="28800"/>
                    <a:pt x="40800" y="28000"/>
                  </a:cubicBezTo>
                  <a:cubicBezTo>
                    <a:pt x="41600" y="28000"/>
                    <a:pt x="42400" y="27200"/>
                    <a:pt x="42400" y="26400"/>
                  </a:cubicBezTo>
                  <a:cubicBezTo>
                    <a:pt x="40800" y="26400"/>
                    <a:pt x="39200" y="25600"/>
                    <a:pt x="37600" y="24000"/>
                  </a:cubicBezTo>
                  <a:cubicBezTo>
                    <a:pt x="36800" y="24000"/>
                    <a:pt x="36000" y="23200"/>
                    <a:pt x="36000" y="23200"/>
                  </a:cubicBezTo>
                  <a:cubicBezTo>
                    <a:pt x="35200" y="23200"/>
                    <a:pt x="35200" y="23200"/>
                    <a:pt x="35200" y="23200"/>
                  </a:cubicBezTo>
                  <a:close/>
                  <a:moveTo>
                    <a:pt x="4000" y="39200"/>
                  </a:moveTo>
                  <a:cubicBezTo>
                    <a:pt x="4000" y="49600"/>
                    <a:pt x="8000" y="61600"/>
                    <a:pt x="15200" y="65600"/>
                  </a:cubicBezTo>
                  <a:cubicBezTo>
                    <a:pt x="9600" y="59200"/>
                    <a:pt x="6400" y="46400"/>
                    <a:pt x="6400" y="36800"/>
                  </a:cubicBezTo>
                  <a:cubicBezTo>
                    <a:pt x="6400" y="28800"/>
                    <a:pt x="8000" y="22400"/>
                    <a:pt x="10400" y="17600"/>
                  </a:cubicBezTo>
                  <a:cubicBezTo>
                    <a:pt x="6400" y="23200"/>
                    <a:pt x="4000" y="30400"/>
                    <a:pt x="4000" y="39200"/>
                  </a:cubicBezTo>
                  <a:close/>
                  <a:moveTo>
                    <a:pt x="116800" y="14400"/>
                  </a:moveTo>
                  <a:cubicBezTo>
                    <a:pt x="116800" y="14400"/>
                    <a:pt x="116800" y="14400"/>
                    <a:pt x="116800" y="14400"/>
                  </a:cubicBezTo>
                  <a:cubicBezTo>
                    <a:pt x="116800" y="16800"/>
                    <a:pt x="111200" y="24800"/>
                    <a:pt x="107200" y="26400"/>
                  </a:cubicBezTo>
                  <a:cubicBezTo>
                    <a:pt x="107200" y="26400"/>
                    <a:pt x="107200" y="26400"/>
                    <a:pt x="107200" y="26400"/>
                  </a:cubicBezTo>
                  <a:cubicBezTo>
                    <a:pt x="82400" y="28000"/>
                    <a:pt x="68000" y="19200"/>
                    <a:pt x="52800" y="8000"/>
                  </a:cubicBezTo>
                  <a:cubicBezTo>
                    <a:pt x="50400" y="6400"/>
                    <a:pt x="50400" y="6400"/>
                    <a:pt x="50400" y="6400"/>
                  </a:cubicBezTo>
                  <a:cubicBezTo>
                    <a:pt x="53600" y="7200"/>
                    <a:pt x="53600" y="7200"/>
                    <a:pt x="53600" y="7200"/>
                  </a:cubicBezTo>
                  <a:cubicBezTo>
                    <a:pt x="58400" y="8000"/>
                    <a:pt x="64000" y="10400"/>
                    <a:pt x="70400" y="13600"/>
                  </a:cubicBezTo>
                  <a:cubicBezTo>
                    <a:pt x="86400" y="20800"/>
                    <a:pt x="104800" y="28800"/>
                    <a:pt x="115200" y="12800"/>
                  </a:cubicBezTo>
                  <a:cubicBezTo>
                    <a:pt x="116000" y="12800"/>
                    <a:pt x="116000" y="12800"/>
                    <a:pt x="116000" y="12800"/>
                  </a:cubicBezTo>
                  <a:cubicBezTo>
                    <a:pt x="116000" y="12800"/>
                    <a:pt x="116000" y="12800"/>
                    <a:pt x="116000" y="12800"/>
                  </a:cubicBezTo>
                  <a:cubicBezTo>
                    <a:pt x="116800" y="12800"/>
                    <a:pt x="116800" y="12800"/>
                    <a:pt x="116800" y="14400"/>
                  </a:cubicBezTo>
                  <a:close/>
                  <a:moveTo>
                    <a:pt x="106400" y="24800"/>
                  </a:moveTo>
                  <a:cubicBezTo>
                    <a:pt x="110400" y="23200"/>
                    <a:pt x="115200" y="16800"/>
                    <a:pt x="116000" y="14400"/>
                  </a:cubicBezTo>
                  <a:cubicBezTo>
                    <a:pt x="104800" y="29600"/>
                    <a:pt x="86400" y="21600"/>
                    <a:pt x="69600" y="14400"/>
                  </a:cubicBezTo>
                  <a:cubicBezTo>
                    <a:pt x="64800" y="12000"/>
                    <a:pt x="60800" y="10400"/>
                    <a:pt x="56800" y="8800"/>
                  </a:cubicBezTo>
                  <a:cubicBezTo>
                    <a:pt x="70400" y="18400"/>
                    <a:pt x="84000" y="26400"/>
                    <a:pt x="106400" y="24800"/>
                  </a:cubicBezTo>
                  <a:close/>
                  <a:moveTo>
                    <a:pt x="44000" y="24000"/>
                  </a:moveTo>
                  <a:cubicBezTo>
                    <a:pt x="43200" y="24000"/>
                    <a:pt x="43200" y="24000"/>
                    <a:pt x="43200" y="24000"/>
                  </a:cubicBezTo>
                  <a:cubicBezTo>
                    <a:pt x="37600" y="23200"/>
                    <a:pt x="33600" y="20000"/>
                    <a:pt x="33600" y="13600"/>
                  </a:cubicBezTo>
                  <a:cubicBezTo>
                    <a:pt x="33600" y="12800"/>
                    <a:pt x="33600" y="12800"/>
                    <a:pt x="33600" y="12800"/>
                  </a:cubicBezTo>
                  <a:cubicBezTo>
                    <a:pt x="34400" y="12800"/>
                    <a:pt x="34400" y="12800"/>
                    <a:pt x="34400" y="12800"/>
                  </a:cubicBezTo>
                  <a:cubicBezTo>
                    <a:pt x="40000" y="13600"/>
                    <a:pt x="42400" y="18400"/>
                    <a:pt x="44000" y="23200"/>
                  </a:cubicBezTo>
                  <a:lnTo>
                    <a:pt x="44000" y="24000"/>
                  </a:lnTo>
                  <a:close/>
                  <a:moveTo>
                    <a:pt x="34400" y="13600"/>
                  </a:moveTo>
                  <a:cubicBezTo>
                    <a:pt x="35200" y="19200"/>
                    <a:pt x="37600" y="21600"/>
                    <a:pt x="42400" y="22400"/>
                  </a:cubicBezTo>
                  <a:cubicBezTo>
                    <a:pt x="40800" y="18400"/>
                    <a:pt x="39200" y="15200"/>
                    <a:pt x="34400" y="1360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5" name="Shape 315"/>
            <p:cNvSpPr/>
            <p:nvPr/>
          </p:nvSpPr>
          <p:spPr>
            <a:xfrm>
              <a:off x="4162425" y="3344863"/>
              <a:ext cx="335100" cy="328500"/>
            </a:xfrm>
            <a:custGeom>
              <a:pathLst>
                <a:path extrusionOk="0" h="120000" w="120000">
                  <a:moveTo>
                    <a:pt x="49127" y="13972"/>
                  </a:moveTo>
                  <a:cubicBezTo>
                    <a:pt x="51543" y="13972"/>
                    <a:pt x="53959" y="7397"/>
                    <a:pt x="56375" y="10684"/>
                  </a:cubicBezTo>
                  <a:cubicBezTo>
                    <a:pt x="54765" y="12328"/>
                    <a:pt x="52348" y="13972"/>
                    <a:pt x="53959" y="18082"/>
                  </a:cubicBezTo>
                  <a:cubicBezTo>
                    <a:pt x="62818" y="18082"/>
                    <a:pt x="57986" y="9041"/>
                    <a:pt x="57181" y="6575"/>
                  </a:cubicBezTo>
                  <a:cubicBezTo>
                    <a:pt x="60402" y="3287"/>
                    <a:pt x="65234" y="12328"/>
                    <a:pt x="62013" y="16438"/>
                  </a:cubicBezTo>
                  <a:cubicBezTo>
                    <a:pt x="82953" y="0"/>
                    <a:pt x="115973" y="5753"/>
                    <a:pt x="117583" y="32054"/>
                  </a:cubicBezTo>
                  <a:cubicBezTo>
                    <a:pt x="119194" y="51780"/>
                    <a:pt x="99060" y="64931"/>
                    <a:pt x="100671" y="84657"/>
                  </a:cubicBezTo>
                  <a:cubicBezTo>
                    <a:pt x="104697" y="86301"/>
                    <a:pt x="111140" y="77260"/>
                    <a:pt x="117583" y="81369"/>
                  </a:cubicBezTo>
                  <a:cubicBezTo>
                    <a:pt x="120000" y="85479"/>
                    <a:pt x="118389" y="93698"/>
                    <a:pt x="119194" y="98630"/>
                  </a:cubicBezTo>
                  <a:cubicBezTo>
                    <a:pt x="114362" y="102739"/>
                    <a:pt x="108724" y="100273"/>
                    <a:pt x="103892" y="97808"/>
                  </a:cubicBezTo>
                  <a:cubicBezTo>
                    <a:pt x="103892" y="107671"/>
                    <a:pt x="103892" y="117534"/>
                    <a:pt x="113557" y="117534"/>
                  </a:cubicBezTo>
                  <a:cubicBezTo>
                    <a:pt x="96644" y="119999"/>
                    <a:pt x="100671" y="102739"/>
                    <a:pt x="99865" y="88767"/>
                  </a:cubicBezTo>
                  <a:cubicBezTo>
                    <a:pt x="99060" y="78082"/>
                    <a:pt x="95033" y="72328"/>
                    <a:pt x="97449" y="62465"/>
                  </a:cubicBezTo>
                  <a:cubicBezTo>
                    <a:pt x="100671" y="46849"/>
                    <a:pt x="120000" y="32876"/>
                    <a:pt x="106308" y="14794"/>
                  </a:cubicBezTo>
                  <a:cubicBezTo>
                    <a:pt x="81342" y="4109"/>
                    <a:pt x="61208" y="27123"/>
                    <a:pt x="37046" y="25479"/>
                  </a:cubicBezTo>
                  <a:cubicBezTo>
                    <a:pt x="24966" y="24657"/>
                    <a:pt x="12885" y="13150"/>
                    <a:pt x="0" y="22191"/>
                  </a:cubicBezTo>
                  <a:cubicBezTo>
                    <a:pt x="11275" y="9863"/>
                    <a:pt x="29798" y="18904"/>
                    <a:pt x="48322" y="19726"/>
                  </a:cubicBezTo>
                  <a:cubicBezTo>
                    <a:pt x="49932" y="18082"/>
                    <a:pt x="46711" y="12328"/>
                    <a:pt x="46711" y="9041"/>
                  </a:cubicBezTo>
                  <a:cubicBezTo>
                    <a:pt x="49127" y="8219"/>
                    <a:pt x="51543" y="3287"/>
                    <a:pt x="54765" y="6575"/>
                  </a:cubicBezTo>
                  <a:cubicBezTo>
                    <a:pt x="53959" y="7397"/>
                    <a:pt x="47516" y="7397"/>
                    <a:pt x="49127" y="13972"/>
                  </a:cubicBezTo>
                  <a:close/>
                  <a:moveTo>
                    <a:pt x="46711" y="22191"/>
                  </a:moveTo>
                  <a:cubicBezTo>
                    <a:pt x="39463" y="20547"/>
                    <a:pt x="33020" y="18082"/>
                    <a:pt x="24966" y="20547"/>
                  </a:cubicBezTo>
                  <a:cubicBezTo>
                    <a:pt x="33020" y="21369"/>
                    <a:pt x="39463" y="26301"/>
                    <a:pt x="46711" y="22191"/>
                  </a:cubicBezTo>
                  <a:close/>
                  <a:moveTo>
                    <a:pt x="81342" y="9041"/>
                  </a:moveTo>
                  <a:cubicBezTo>
                    <a:pt x="78926" y="11506"/>
                    <a:pt x="68456" y="12328"/>
                    <a:pt x="70872" y="16438"/>
                  </a:cubicBezTo>
                  <a:cubicBezTo>
                    <a:pt x="72483" y="12328"/>
                    <a:pt x="83758" y="13150"/>
                    <a:pt x="81342" y="9041"/>
                  </a:cubicBezTo>
                  <a:close/>
                  <a:moveTo>
                    <a:pt x="114362" y="26301"/>
                  </a:moveTo>
                  <a:cubicBezTo>
                    <a:pt x="112751" y="23835"/>
                    <a:pt x="111140" y="24657"/>
                    <a:pt x="113557" y="27945"/>
                  </a:cubicBezTo>
                  <a:cubicBezTo>
                    <a:pt x="111946" y="48493"/>
                    <a:pt x="97449" y="55068"/>
                    <a:pt x="98255" y="78082"/>
                  </a:cubicBezTo>
                  <a:cubicBezTo>
                    <a:pt x="102281" y="59999"/>
                    <a:pt x="117583" y="48493"/>
                    <a:pt x="114362" y="26301"/>
                  </a:cubicBezTo>
                  <a:close/>
                  <a:moveTo>
                    <a:pt x="116778" y="97808"/>
                  </a:moveTo>
                  <a:cubicBezTo>
                    <a:pt x="116778" y="92876"/>
                    <a:pt x="116778" y="89589"/>
                    <a:pt x="114362" y="87123"/>
                  </a:cubicBezTo>
                  <a:cubicBezTo>
                    <a:pt x="111946" y="87123"/>
                    <a:pt x="108724" y="87123"/>
                    <a:pt x="106308" y="87123"/>
                  </a:cubicBezTo>
                  <a:cubicBezTo>
                    <a:pt x="101476" y="92876"/>
                    <a:pt x="107919" y="99452"/>
                    <a:pt x="116778" y="97808"/>
                  </a:cubicBezTo>
                  <a:close/>
                  <a:moveTo>
                    <a:pt x="117583" y="84657"/>
                  </a:moveTo>
                  <a:cubicBezTo>
                    <a:pt x="114362" y="82191"/>
                    <a:pt x="110335" y="82191"/>
                    <a:pt x="107919" y="84657"/>
                  </a:cubicBezTo>
                  <a:cubicBezTo>
                    <a:pt x="111946" y="83013"/>
                    <a:pt x="115973" y="87945"/>
                    <a:pt x="117583" y="84657"/>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6" name="Shape 316"/>
            <p:cNvSpPr/>
            <p:nvPr/>
          </p:nvSpPr>
          <p:spPr>
            <a:xfrm>
              <a:off x="4162425" y="3359150"/>
              <a:ext cx="335100" cy="309600"/>
            </a:xfrm>
            <a:custGeom>
              <a:pathLst>
                <a:path extrusionOk="0" h="120000" w="120000">
                  <a:moveTo>
                    <a:pt x="52348" y="0"/>
                  </a:moveTo>
                  <a:cubicBezTo>
                    <a:pt x="53154" y="0"/>
                    <a:pt x="54765" y="869"/>
                    <a:pt x="55570" y="1739"/>
                  </a:cubicBezTo>
                  <a:cubicBezTo>
                    <a:pt x="55570" y="1739"/>
                    <a:pt x="55570" y="1739"/>
                    <a:pt x="55570" y="1739"/>
                  </a:cubicBezTo>
                  <a:cubicBezTo>
                    <a:pt x="55570" y="2608"/>
                    <a:pt x="55570" y="2608"/>
                    <a:pt x="55570" y="2608"/>
                  </a:cubicBezTo>
                  <a:cubicBezTo>
                    <a:pt x="54765" y="2608"/>
                    <a:pt x="54765" y="2608"/>
                    <a:pt x="53959" y="3478"/>
                  </a:cubicBezTo>
                  <a:cubicBezTo>
                    <a:pt x="52348" y="3478"/>
                    <a:pt x="50738" y="3478"/>
                    <a:pt x="49932" y="5217"/>
                  </a:cubicBezTo>
                  <a:cubicBezTo>
                    <a:pt x="49932" y="6086"/>
                    <a:pt x="49127" y="6956"/>
                    <a:pt x="49932" y="8695"/>
                  </a:cubicBezTo>
                  <a:cubicBezTo>
                    <a:pt x="50738" y="7826"/>
                    <a:pt x="50738" y="6956"/>
                    <a:pt x="51543" y="6086"/>
                  </a:cubicBezTo>
                  <a:cubicBezTo>
                    <a:pt x="53154" y="5217"/>
                    <a:pt x="53959" y="4347"/>
                    <a:pt x="54765" y="4347"/>
                  </a:cubicBezTo>
                  <a:cubicBezTo>
                    <a:pt x="55570" y="4347"/>
                    <a:pt x="56375" y="4347"/>
                    <a:pt x="56375" y="5217"/>
                  </a:cubicBezTo>
                  <a:cubicBezTo>
                    <a:pt x="57181" y="5217"/>
                    <a:pt x="57181" y="5217"/>
                    <a:pt x="57181" y="5217"/>
                  </a:cubicBezTo>
                  <a:cubicBezTo>
                    <a:pt x="56375" y="6086"/>
                    <a:pt x="56375" y="6086"/>
                    <a:pt x="56375" y="6086"/>
                  </a:cubicBezTo>
                  <a:cubicBezTo>
                    <a:pt x="56375" y="6956"/>
                    <a:pt x="55570" y="6956"/>
                    <a:pt x="55570" y="7826"/>
                  </a:cubicBezTo>
                  <a:cubicBezTo>
                    <a:pt x="54765" y="9565"/>
                    <a:pt x="53959" y="10434"/>
                    <a:pt x="53959" y="13913"/>
                  </a:cubicBezTo>
                  <a:cubicBezTo>
                    <a:pt x="56375" y="13913"/>
                    <a:pt x="57181" y="13043"/>
                    <a:pt x="57986" y="12173"/>
                  </a:cubicBezTo>
                  <a:cubicBezTo>
                    <a:pt x="59597" y="9565"/>
                    <a:pt x="57181" y="4347"/>
                    <a:pt x="56375" y="2608"/>
                  </a:cubicBezTo>
                  <a:cubicBezTo>
                    <a:pt x="56375" y="1739"/>
                    <a:pt x="56375" y="1739"/>
                    <a:pt x="56375" y="1739"/>
                  </a:cubicBezTo>
                  <a:cubicBezTo>
                    <a:pt x="57181" y="1739"/>
                    <a:pt x="57181" y="1739"/>
                    <a:pt x="57181" y="1739"/>
                  </a:cubicBezTo>
                  <a:cubicBezTo>
                    <a:pt x="57181" y="869"/>
                    <a:pt x="57986" y="869"/>
                    <a:pt x="58791" y="869"/>
                  </a:cubicBezTo>
                  <a:cubicBezTo>
                    <a:pt x="58791" y="869"/>
                    <a:pt x="58791" y="869"/>
                    <a:pt x="58791" y="869"/>
                  </a:cubicBezTo>
                  <a:cubicBezTo>
                    <a:pt x="60402" y="869"/>
                    <a:pt x="62013" y="2608"/>
                    <a:pt x="62818" y="4347"/>
                  </a:cubicBezTo>
                  <a:cubicBezTo>
                    <a:pt x="63624" y="6086"/>
                    <a:pt x="63624" y="7826"/>
                    <a:pt x="63624" y="9565"/>
                  </a:cubicBezTo>
                  <a:cubicBezTo>
                    <a:pt x="70872" y="4347"/>
                    <a:pt x="79731" y="1739"/>
                    <a:pt x="88590" y="1739"/>
                  </a:cubicBezTo>
                  <a:cubicBezTo>
                    <a:pt x="105503" y="1739"/>
                    <a:pt x="116778" y="12173"/>
                    <a:pt x="118389" y="28695"/>
                  </a:cubicBezTo>
                  <a:cubicBezTo>
                    <a:pt x="119194" y="39130"/>
                    <a:pt x="114362" y="47826"/>
                    <a:pt x="110335" y="56521"/>
                  </a:cubicBezTo>
                  <a:cubicBezTo>
                    <a:pt x="105503" y="65217"/>
                    <a:pt x="100671" y="73913"/>
                    <a:pt x="101476" y="84347"/>
                  </a:cubicBezTo>
                  <a:cubicBezTo>
                    <a:pt x="102281" y="84347"/>
                    <a:pt x="104697" y="83478"/>
                    <a:pt x="106308" y="82608"/>
                  </a:cubicBezTo>
                  <a:cubicBezTo>
                    <a:pt x="108724" y="80869"/>
                    <a:pt x="111140" y="79130"/>
                    <a:pt x="114362" y="79130"/>
                  </a:cubicBezTo>
                  <a:cubicBezTo>
                    <a:pt x="115973" y="79130"/>
                    <a:pt x="116778" y="80000"/>
                    <a:pt x="118389" y="80869"/>
                  </a:cubicBezTo>
                  <a:cubicBezTo>
                    <a:pt x="118389" y="80869"/>
                    <a:pt x="118389" y="80869"/>
                    <a:pt x="118389" y="80869"/>
                  </a:cubicBezTo>
                  <a:cubicBezTo>
                    <a:pt x="120000" y="83478"/>
                    <a:pt x="120000" y="87826"/>
                    <a:pt x="120000" y="92173"/>
                  </a:cubicBezTo>
                  <a:cubicBezTo>
                    <a:pt x="119194" y="94782"/>
                    <a:pt x="119194" y="97391"/>
                    <a:pt x="120000" y="99130"/>
                  </a:cubicBezTo>
                  <a:cubicBezTo>
                    <a:pt x="120000" y="100000"/>
                    <a:pt x="120000" y="100000"/>
                    <a:pt x="120000" y="100000"/>
                  </a:cubicBezTo>
                  <a:cubicBezTo>
                    <a:pt x="119194" y="100000"/>
                    <a:pt x="119194" y="100000"/>
                    <a:pt x="119194" y="100000"/>
                  </a:cubicBezTo>
                  <a:cubicBezTo>
                    <a:pt x="117583" y="101739"/>
                    <a:pt x="115167" y="102608"/>
                    <a:pt x="113557" y="102608"/>
                  </a:cubicBezTo>
                  <a:cubicBezTo>
                    <a:pt x="110335" y="102608"/>
                    <a:pt x="107919" y="100869"/>
                    <a:pt x="104697" y="99130"/>
                  </a:cubicBezTo>
                  <a:cubicBezTo>
                    <a:pt x="104697" y="100000"/>
                    <a:pt x="104697" y="100000"/>
                    <a:pt x="104697" y="100000"/>
                  </a:cubicBezTo>
                  <a:cubicBezTo>
                    <a:pt x="104697" y="109565"/>
                    <a:pt x="104697" y="118260"/>
                    <a:pt x="113557" y="118260"/>
                  </a:cubicBezTo>
                  <a:cubicBezTo>
                    <a:pt x="113557" y="120000"/>
                    <a:pt x="113557" y="120000"/>
                    <a:pt x="113557" y="120000"/>
                  </a:cubicBezTo>
                  <a:cubicBezTo>
                    <a:pt x="111946" y="120000"/>
                    <a:pt x="111140" y="120000"/>
                    <a:pt x="110335" y="120000"/>
                  </a:cubicBezTo>
                  <a:cubicBezTo>
                    <a:pt x="99060" y="120000"/>
                    <a:pt x="99060" y="108695"/>
                    <a:pt x="99060" y="97391"/>
                  </a:cubicBezTo>
                  <a:cubicBezTo>
                    <a:pt x="99060" y="93913"/>
                    <a:pt x="99060" y="91304"/>
                    <a:pt x="99060" y="88695"/>
                  </a:cubicBezTo>
                  <a:cubicBezTo>
                    <a:pt x="99060" y="86086"/>
                    <a:pt x="98255" y="83478"/>
                    <a:pt x="98255" y="81739"/>
                  </a:cubicBezTo>
                  <a:cubicBezTo>
                    <a:pt x="98255" y="81739"/>
                    <a:pt x="98255" y="81739"/>
                    <a:pt x="98255" y="81739"/>
                  </a:cubicBezTo>
                  <a:cubicBezTo>
                    <a:pt x="98255" y="80869"/>
                    <a:pt x="98255" y="80869"/>
                    <a:pt x="98255" y="80869"/>
                  </a:cubicBezTo>
                  <a:cubicBezTo>
                    <a:pt x="97449" y="80000"/>
                    <a:pt x="97449" y="79130"/>
                    <a:pt x="97449" y="78260"/>
                  </a:cubicBezTo>
                  <a:cubicBezTo>
                    <a:pt x="96644" y="73043"/>
                    <a:pt x="95033" y="67826"/>
                    <a:pt x="96644" y="60869"/>
                  </a:cubicBezTo>
                  <a:cubicBezTo>
                    <a:pt x="98255" y="55652"/>
                    <a:pt x="100671" y="49565"/>
                    <a:pt x="103892" y="44347"/>
                  </a:cubicBezTo>
                  <a:cubicBezTo>
                    <a:pt x="109530" y="33913"/>
                    <a:pt x="115167" y="23478"/>
                    <a:pt x="106308" y="11304"/>
                  </a:cubicBezTo>
                  <a:cubicBezTo>
                    <a:pt x="101476" y="9565"/>
                    <a:pt x="97449" y="8695"/>
                    <a:pt x="92617" y="8695"/>
                  </a:cubicBezTo>
                  <a:cubicBezTo>
                    <a:pt x="83758" y="8695"/>
                    <a:pt x="74899" y="12173"/>
                    <a:pt x="66845" y="15652"/>
                  </a:cubicBezTo>
                  <a:cubicBezTo>
                    <a:pt x="57986" y="19130"/>
                    <a:pt x="49127" y="22608"/>
                    <a:pt x="39463" y="22608"/>
                  </a:cubicBezTo>
                  <a:cubicBezTo>
                    <a:pt x="38657" y="22608"/>
                    <a:pt x="37852" y="22608"/>
                    <a:pt x="36241" y="22608"/>
                  </a:cubicBezTo>
                  <a:cubicBezTo>
                    <a:pt x="32214" y="21739"/>
                    <a:pt x="28187" y="20000"/>
                    <a:pt x="24161" y="19130"/>
                  </a:cubicBezTo>
                  <a:cubicBezTo>
                    <a:pt x="20134" y="16521"/>
                    <a:pt x="15302" y="14782"/>
                    <a:pt x="10469" y="14782"/>
                  </a:cubicBezTo>
                  <a:cubicBezTo>
                    <a:pt x="7248" y="14782"/>
                    <a:pt x="3221" y="16521"/>
                    <a:pt x="805" y="18260"/>
                  </a:cubicBezTo>
                  <a:cubicBezTo>
                    <a:pt x="0" y="17391"/>
                    <a:pt x="0" y="17391"/>
                    <a:pt x="0" y="17391"/>
                  </a:cubicBezTo>
                  <a:cubicBezTo>
                    <a:pt x="4026" y="13043"/>
                    <a:pt x="8859" y="11304"/>
                    <a:pt x="16107" y="11304"/>
                  </a:cubicBezTo>
                  <a:cubicBezTo>
                    <a:pt x="16107" y="11304"/>
                    <a:pt x="16107" y="11304"/>
                    <a:pt x="16107" y="11304"/>
                  </a:cubicBezTo>
                  <a:cubicBezTo>
                    <a:pt x="20939" y="11304"/>
                    <a:pt x="26577" y="12173"/>
                    <a:pt x="31409" y="13043"/>
                  </a:cubicBezTo>
                  <a:cubicBezTo>
                    <a:pt x="37046" y="13913"/>
                    <a:pt x="42684" y="14782"/>
                    <a:pt x="47516" y="14782"/>
                  </a:cubicBezTo>
                  <a:cubicBezTo>
                    <a:pt x="49127" y="13913"/>
                    <a:pt x="48322" y="11304"/>
                    <a:pt x="47516" y="8695"/>
                  </a:cubicBezTo>
                  <a:cubicBezTo>
                    <a:pt x="46711" y="6956"/>
                    <a:pt x="46711" y="6086"/>
                    <a:pt x="46711" y="4347"/>
                  </a:cubicBezTo>
                  <a:cubicBezTo>
                    <a:pt x="46711" y="4347"/>
                    <a:pt x="46711" y="4347"/>
                    <a:pt x="46711" y="4347"/>
                  </a:cubicBezTo>
                  <a:cubicBezTo>
                    <a:pt x="46711" y="3478"/>
                    <a:pt x="46711" y="3478"/>
                    <a:pt x="46711" y="3478"/>
                  </a:cubicBezTo>
                  <a:cubicBezTo>
                    <a:pt x="47516" y="3478"/>
                    <a:pt x="47516" y="2608"/>
                    <a:pt x="48322" y="2608"/>
                  </a:cubicBezTo>
                  <a:cubicBezTo>
                    <a:pt x="49932" y="869"/>
                    <a:pt x="50738" y="0"/>
                    <a:pt x="52348" y="0"/>
                  </a:cubicBezTo>
                  <a:close/>
                  <a:moveTo>
                    <a:pt x="53959" y="1739"/>
                  </a:moveTo>
                  <a:cubicBezTo>
                    <a:pt x="52348" y="869"/>
                    <a:pt x="50738" y="1739"/>
                    <a:pt x="49127" y="3478"/>
                  </a:cubicBezTo>
                  <a:cubicBezTo>
                    <a:pt x="48322" y="3478"/>
                    <a:pt x="48322" y="4347"/>
                    <a:pt x="47516" y="4347"/>
                  </a:cubicBezTo>
                  <a:cubicBezTo>
                    <a:pt x="47516" y="6086"/>
                    <a:pt x="48322" y="6956"/>
                    <a:pt x="48322" y="8695"/>
                  </a:cubicBezTo>
                  <a:cubicBezTo>
                    <a:pt x="48322" y="8695"/>
                    <a:pt x="48322" y="8695"/>
                    <a:pt x="48322" y="8695"/>
                  </a:cubicBezTo>
                  <a:cubicBezTo>
                    <a:pt x="48322" y="6956"/>
                    <a:pt x="48322" y="6086"/>
                    <a:pt x="49127" y="4347"/>
                  </a:cubicBezTo>
                  <a:cubicBezTo>
                    <a:pt x="49932" y="2608"/>
                    <a:pt x="52348" y="2608"/>
                    <a:pt x="53154" y="1739"/>
                  </a:cubicBezTo>
                  <a:cubicBezTo>
                    <a:pt x="53154" y="1739"/>
                    <a:pt x="53959" y="1739"/>
                    <a:pt x="53959" y="1739"/>
                  </a:cubicBezTo>
                  <a:close/>
                  <a:moveTo>
                    <a:pt x="62013" y="12173"/>
                  </a:moveTo>
                  <a:cubicBezTo>
                    <a:pt x="61208" y="11304"/>
                    <a:pt x="61208" y="11304"/>
                    <a:pt x="61208" y="11304"/>
                  </a:cubicBezTo>
                  <a:cubicBezTo>
                    <a:pt x="62818" y="9565"/>
                    <a:pt x="62818" y="6956"/>
                    <a:pt x="62013" y="5217"/>
                  </a:cubicBezTo>
                  <a:cubicBezTo>
                    <a:pt x="60402" y="2608"/>
                    <a:pt x="58791" y="869"/>
                    <a:pt x="57986" y="1739"/>
                  </a:cubicBezTo>
                  <a:cubicBezTo>
                    <a:pt x="58791" y="4347"/>
                    <a:pt x="61208" y="9565"/>
                    <a:pt x="58791" y="13043"/>
                  </a:cubicBezTo>
                  <a:cubicBezTo>
                    <a:pt x="57986" y="13913"/>
                    <a:pt x="56375" y="14782"/>
                    <a:pt x="53959" y="14782"/>
                  </a:cubicBezTo>
                  <a:cubicBezTo>
                    <a:pt x="53154" y="14782"/>
                    <a:pt x="53154" y="14782"/>
                    <a:pt x="53154" y="14782"/>
                  </a:cubicBezTo>
                  <a:cubicBezTo>
                    <a:pt x="53154" y="14782"/>
                    <a:pt x="53154" y="14782"/>
                    <a:pt x="53154" y="14782"/>
                  </a:cubicBezTo>
                  <a:cubicBezTo>
                    <a:pt x="52348" y="10434"/>
                    <a:pt x="53154" y="8695"/>
                    <a:pt x="54765" y="6956"/>
                  </a:cubicBezTo>
                  <a:cubicBezTo>
                    <a:pt x="54765" y="6956"/>
                    <a:pt x="54765" y="6086"/>
                    <a:pt x="55570" y="6086"/>
                  </a:cubicBezTo>
                  <a:cubicBezTo>
                    <a:pt x="55570" y="5217"/>
                    <a:pt x="54765" y="5217"/>
                    <a:pt x="54765" y="5217"/>
                  </a:cubicBezTo>
                  <a:cubicBezTo>
                    <a:pt x="53959" y="5217"/>
                    <a:pt x="53154" y="6086"/>
                    <a:pt x="52348" y="6956"/>
                  </a:cubicBezTo>
                  <a:cubicBezTo>
                    <a:pt x="51543" y="8695"/>
                    <a:pt x="50738" y="9565"/>
                    <a:pt x="49127" y="10434"/>
                  </a:cubicBezTo>
                  <a:cubicBezTo>
                    <a:pt x="49127" y="10434"/>
                    <a:pt x="49127" y="10434"/>
                    <a:pt x="49127" y="10434"/>
                  </a:cubicBezTo>
                  <a:cubicBezTo>
                    <a:pt x="49127" y="12173"/>
                    <a:pt x="49932" y="14782"/>
                    <a:pt x="48322" y="15652"/>
                  </a:cubicBezTo>
                  <a:cubicBezTo>
                    <a:pt x="48322" y="16521"/>
                    <a:pt x="48322" y="16521"/>
                    <a:pt x="48322" y="16521"/>
                  </a:cubicBezTo>
                  <a:cubicBezTo>
                    <a:pt x="48322" y="16521"/>
                    <a:pt x="48322" y="16521"/>
                    <a:pt x="48322" y="16521"/>
                  </a:cubicBezTo>
                  <a:cubicBezTo>
                    <a:pt x="42684" y="15652"/>
                    <a:pt x="37046" y="14782"/>
                    <a:pt x="31409" y="13913"/>
                  </a:cubicBezTo>
                  <a:cubicBezTo>
                    <a:pt x="25771" y="13043"/>
                    <a:pt x="20939" y="12173"/>
                    <a:pt x="16107" y="12173"/>
                  </a:cubicBezTo>
                  <a:cubicBezTo>
                    <a:pt x="16107" y="12173"/>
                    <a:pt x="16107" y="12173"/>
                    <a:pt x="16107" y="12173"/>
                  </a:cubicBezTo>
                  <a:cubicBezTo>
                    <a:pt x="12080" y="12173"/>
                    <a:pt x="8859" y="13043"/>
                    <a:pt x="5637" y="14782"/>
                  </a:cubicBezTo>
                  <a:cubicBezTo>
                    <a:pt x="7248" y="13913"/>
                    <a:pt x="8859" y="13913"/>
                    <a:pt x="10469" y="13913"/>
                  </a:cubicBezTo>
                  <a:cubicBezTo>
                    <a:pt x="14496" y="13913"/>
                    <a:pt x="19328" y="15652"/>
                    <a:pt x="23355" y="16521"/>
                  </a:cubicBezTo>
                  <a:cubicBezTo>
                    <a:pt x="24966" y="16521"/>
                    <a:pt x="24966" y="16521"/>
                    <a:pt x="24966" y="16521"/>
                  </a:cubicBezTo>
                  <a:cubicBezTo>
                    <a:pt x="27382" y="15652"/>
                    <a:pt x="29798" y="14782"/>
                    <a:pt x="32214" y="14782"/>
                  </a:cubicBezTo>
                  <a:cubicBezTo>
                    <a:pt x="32214" y="14782"/>
                    <a:pt x="32214" y="14782"/>
                    <a:pt x="32214" y="14782"/>
                  </a:cubicBezTo>
                  <a:cubicBezTo>
                    <a:pt x="36241" y="14782"/>
                    <a:pt x="39463" y="15652"/>
                    <a:pt x="43489" y="16521"/>
                  </a:cubicBezTo>
                  <a:cubicBezTo>
                    <a:pt x="44295" y="16521"/>
                    <a:pt x="45906" y="17391"/>
                    <a:pt x="46711" y="17391"/>
                  </a:cubicBezTo>
                  <a:cubicBezTo>
                    <a:pt x="48322" y="17391"/>
                    <a:pt x="48322" y="17391"/>
                    <a:pt x="48322" y="17391"/>
                  </a:cubicBezTo>
                  <a:cubicBezTo>
                    <a:pt x="47516" y="18260"/>
                    <a:pt x="47516" y="18260"/>
                    <a:pt x="47516" y="18260"/>
                  </a:cubicBezTo>
                  <a:cubicBezTo>
                    <a:pt x="45100" y="20000"/>
                    <a:pt x="42684" y="20869"/>
                    <a:pt x="40268" y="20869"/>
                  </a:cubicBezTo>
                  <a:cubicBezTo>
                    <a:pt x="37852" y="20869"/>
                    <a:pt x="34630" y="20000"/>
                    <a:pt x="32214" y="19130"/>
                  </a:cubicBezTo>
                  <a:cubicBezTo>
                    <a:pt x="29798" y="18260"/>
                    <a:pt x="27382" y="17391"/>
                    <a:pt x="24966" y="17391"/>
                  </a:cubicBezTo>
                  <a:cubicBezTo>
                    <a:pt x="24161" y="17391"/>
                    <a:pt x="24161" y="17391"/>
                    <a:pt x="24161" y="17391"/>
                  </a:cubicBezTo>
                  <a:cubicBezTo>
                    <a:pt x="24161" y="17391"/>
                    <a:pt x="24966" y="17391"/>
                    <a:pt x="24966" y="17391"/>
                  </a:cubicBezTo>
                  <a:cubicBezTo>
                    <a:pt x="28993" y="19130"/>
                    <a:pt x="33020" y="20869"/>
                    <a:pt x="37046" y="20869"/>
                  </a:cubicBezTo>
                  <a:cubicBezTo>
                    <a:pt x="37852" y="20869"/>
                    <a:pt x="38657" y="20869"/>
                    <a:pt x="39463" y="20869"/>
                  </a:cubicBezTo>
                  <a:cubicBezTo>
                    <a:pt x="49127" y="20869"/>
                    <a:pt x="57986" y="17391"/>
                    <a:pt x="66040" y="13913"/>
                  </a:cubicBezTo>
                  <a:cubicBezTo>
                    <a:pt x="67651" y="13913"/>
                    <a:pt x="69261" y="13043"/>
                    <a:pt x="70872" y="12173"/>
                  </a:cubicBezTo>
                  <a:cubicBezTo>
                    <a:pt x="70872" y="12173"/>
                    <a:pt x="70872" y="12173"/>
                    <a:pt x="70872" y="12173"/>
                  </a:cubicBezTo>
                  <a:cubicBezTo>
                    <a:pt x="70067" y="11304"/>
                    <a:pt x="70067" y="10434"/>
                    <a:pt x="70067" y="10434"/>
                  </a:cubicBezTo>
                  <a:cubicBezTo>
                    <a:pt x="70872" y="8695"/>
                    <a:pt x="73288" y="7826"/>
                    <a:pt x="75704" y="6086"/>
                  </a:cubicBezTo>
                  <a:cubicBezTo>
                    <a:pt x="78120" y="6086"/>
                    <a:pt x="79731" y="5217"/>
                    <a:pt x="80536" y="4347"/>
                  </a:cubicBezTo>
                  <a:cubicBezTo>
                    <a:pt x="81342" y="3478"/>
                    <a:pt x="81342" y="3478"/>
                    <a:pt x="81342" y="3478"/>
                  </a:cubicBezTo>
                  <a:cubicBezTo>
                    <a:pt x="74093" y="5217"/>
                    <a:pt x="67651" y="7826"/>
                    <a:pt x="62013" y="12173"/>
                  </a:cubicBezTo>
                  <a:close/>
                  <a:moveTo>
                    <a:pt x="101476" y="85217"/>
                  </a:moveTo>
                  <a:cubicBezTo>
                    <a:pt x="101476" y="85217"/>
                    <a:pt x="100671" y="85217"/>
                    <a:pt x="100671" y="85217"/>
                  </a:cubicBezTo>
                  <a:cubicBezTo>
                    <a:pt x="99865" y="85217"/>
                    <a:pt x="99865" y="85217"/>
                    <a:pt x="99865" y="85217"/>
                  </a:cubicBezTo>
                  <a:cubicBezTo>
                    <a:pt x="99865" y="84347"/>
                    <a:pt x="99865" y="84347"/>
                    <a:pt x="99865" y="84347"/>
                  </a:cubicBezTo>
                  <a:cubicBezTo>
                    <a:pt x="99060" y="73913"/>
                    <a:pt x="103892" y="64347"/>
                    <a:pt x="108724" y="55652"/>
                  </a:cubicBezTo>
                  <a:cubicBezTo>
                    <a:pt x="113557" y="46956"/>
                    <a:pt x="118389" y="39130"/>
                    <a:pt x="117583" y="29565"/>
                  </a:cubicBezTo>
                  <a:cubicBezTo>
                    <a:pt x="115973" y="13043"/>
                    <a:pt x="104697" y="3478"/>
                    <a:pt x="88590" y="3478"/>
                  </a:cubicBezTo>
                  <a:cubicBezTo>
                    <a:pt x="86174" y="3478"/>
                    <a:pt x="83758" y="3478"/>
                    <a:pt x="81342" y="3478"/>
                  </a:cubicBezTo>
                  <a:cubicBezTo>
                    <a:pt x="82147" y="4347"/>
                    <a:pt x="82147" y="4347"/>
                    <a:pt x="82147" y="4347"/>
                  </a:cubicBezTo>
                  <a:cubicBezTo>
                    <a:pt x="82147" y="5217"/>
                    <a:pt x="82147" y="5217"/>
                    <a:pt x="82147" y="6086"/>
                  </a:cubicBezTo>
                  <a:cubicBezTo>
                    <a:pt x="81342" y="7826"/>
                    <a:pt x="79731" y="8695"/>
                    <a:pt x="77315" y="9565"/>
                  </a:cubicBezTo>
                  <a:cubicBezTo>
                    <a:pt x="74899" y="9565"/>
                    <a:pt x="72483" y="10434"/>
                    <a:pt x="71677" y="12173"/>
                  </a:cubicBezTo>
                  <a:cubicBezTo>
                    <a:pt x="78120" y="9565"/>
                    <a:pt x="85369" y="6956"/>
                    <a:pt x="92617" y="6956"/>
                  </a:cubicBezTo>
                  <a:cubicBezTo>
                    <a:pt x="97449" y="6956"/>
                    <a:pt x="102281" y="7826"/>
                    <a:pt x="106308" y="10434"/>
                  </a:cubicBezTo>
                  <a:cubicBezTo>
                    <a:pt x="107114" y="10434"/>
                    <a:pt x="107114" y="10434"/>
                    <a:pt x="107114" y="10434"/>
                  </a:cubicBezTo>
                  <a:cubicBezTo>
                    <a:pt x="107114" y="10434"/>
                    <a:pt x="107114" y="10434"/>
                    <a:pt x="107114" y="10434"/>
                  </a:cubicBezTo>
                  <a:cubicBezTo>
                    <a:pt x="116778" y="23478"/>
                    <a:pt x="110335" y="34782"/>
                    <a:pt x="104697" y="45217"/>
                  </a:cubicBezTo>
                  <a:cubicBezTo>
                    <a:pt x="101476" y="50434"/>
                    <a:pt x="99060" y="55652"/>
                    <a:pt x="98255" y="61739"/>
                  </a:cubicBezTo>
                  <a:cubicBezTo>
                    <a:pt x="96644" y="66086"/>
                    <a:pt x="97449" y="69565"/>
                    <a:pt x="97449" y="73043"/>
                  </a:cubicBezTo>
                  <a:cubicBezTo>
                    <a:pt x="98255" y="62608"/>
                    <a:pt x="101476" y="54782"/>
                    <a:pt x="105503" y="47826"/>
                  </a:cubicBezTo>
                  <a:cubicBezTo>
                    <a:pt x="108724" y="40869"/>
                    <a:pt x="111946" y="33913"/>
                    <a:pt x="112751" y="24347"/>
                  </a:cubicBezTo>
                  <a:cubicBezTo>
                    <a:pt x="111946" y="23478"/>
                    <a:pt x="111140" y="21739"/>
                    <a:pt x="111946" y="20869"/>
                  </a:cubicBezTo>
                  <a:cubicBezTo>
                    <a:pt x="111946" y="20869"/>
                    <a:pt x="111946" y="20869"/>
                    <a:pt x="112751" y="20869"/>
                  </a:cubicBezTo>
                  <a:cubicBezTo>
                    <a:pt x="112751" y="20869"/>
                    <a:pt x="112751" y="20869"/>
                    <a:pt x="112751" y="20869"/>
                  </a:cubicBezTo>
                  <a:cubicBezTo>
                    <a:pt x="113557" y="20869"/>
                    <a:pt x="114362" y="20869"/>
                    <a:pt x="115167" y="22608"/>
                  </a:cubicBezTo>
                  <a:cubicBezTo>
                    <a:pt x="115167" y="22608"/>
                    <a:pt x="115167" y="22608"/>
                    <a:pt x="115167" y="22608"/>
                  </a:cubicBezTo>
                  <a:cubicBezTo>
                    <a:pt x="116778" y="37391"/>
                    <a:pt x="111946" y="47826"/>
                    <a:pt x="107114" y="57391"/>
                  </a:cubicBezTo>
                  <a:cubicBezTo>
                    <a:pt x="103892" y="63478"/>
                    <a:pt x="100671" y="70434"/>
                    <a:pt x="99060" y="77391"/>
                  </a:cubicBezTo>
                  <a:cubicBezTo>
                    <a:pt x="99060" y="78260"/>
                    <a:pt x="99060" y="78260"/>
                    <a:pt x="99060" y="78260"/>
                  </a:cubicBezTo>
                  <a:cubicBezTo>
                    <a:pt x="99060" y="81739"/>
                    <a:pt x="99865" y="84347"/>
                    <a:pt x="99865" y="88695"/>
                  </a:cubicBezTo>
                  <a:cubicBezTo>
                    <a:pt x="100671" y="91304"/>
                    <a:pt x="100671" y="93913"/>
                    <a:pt x="100671" y="97391"/>
                  </a:cubicBezTo>
                  <a:cubicBezTo>
                    <a:pt x="100671" y="107826"/>
                    <a:pt x="100671" y="117391"/>
                    <a:pt x="108724" y="119130"/>
                  </a:cubicBezTo>
                  <a:cubicBezTo>
                    <a:pt x="103892" y="115652"/>
                    <a:pt x="103892" y="107826"/>
                    <a:pt x="103892" y="100000"/>
                  </a:cubicBezTo>
                  <a:cubicBezTo>
                    <a:pt x="103892" y="97391"/>
                    <a:pt x="103892" y="97391"/>
                    <a:pt x="103892" y="97391"/>
                  </a:cubicBezTo>
                  <a:cubicBezTo>
                    <a:pt x="104697" y="97391"/>
                    <a:pt x="104697" y="97391"/>
                    <a:pt x="104697" y="97391"/>
                  </a:cubicBezTo>
                  <a:cubicBezTo>
                    <a:pt x="107114" y="100000"/>
                    <a:pt x="110335" y="100869"/>
                    <a:pt x="113557" y="100869"/>
                  </a:cubicBezTo>
                  <a:cubicBezTo>
                    <a:pt x="115167" y="100869"/>
                    <a:pt x="116778" y="100000"/>
                    <a:pt x="118389" y="99130"/>
                  </a:cubicBezTo>
                  <a:cubicBezTo>
                    <a:pt x="118389" y="97391"/>
                    <a:pt x="118389" y="94782"/>
                    <a:pt x="118389" y="92173"/>
                  </a:cubicBezTo>
                  <a:cubicBezTo>
                    <a:pt x="118389" y="89565"/>
                    <a:pt x="118389" y="86956"/>
                    <a:pt x="118389" y="85217"/>
                  </a:cubicBezTo>
                  <a:cubicBezTo>
                    <a:pt x="118389" y="85217"/>
                    <a:pt x="118389" y="85217"/>
                    <a:pt x="118389" y="85217"/>
                  </a:cubicBezTo>
                  <a:cubicBezTo>
                    <a:pt x="117583" y="86086"/>
                    <a:pt x="116778" y="86086"/>
                    <a:pt x="115973" y="86086"/>
                  </a:cubicBezTo>
                  <a:cubicBezTo>
                    <a:pt x="115167" y="86086"/>
                    <a:pt x="114362" y="86086"/>
                    <a:pt x="113557" y="86086"/>
                  </a:cubicBezTo>
                  <a:cubicBezTo>
                    <a:pt x="111140" y="85217"/>
                    <a:pt x="109530" y="84347"/>
                    <a:pt x="107919" y="85217"/>
                  </a:cubicBezTo>
                  <a:cubicBezTo>
                    <a:pt x="105503" y="86086"/>
                    <a:pt x="105503" y="86086"/>
                    <a:pt x="105503" y="86086"/>
                  </a:cubicBezTo>
                  <a:cubicBezTo>
                    <a:pt x="107114" y="84347"/>
                    <a:pt x="107114" y="84347"/>
                    <a:pt x="107114" y="84347"/>
                  </a:cubicBezTo>
                  <a:cubicBezTo>
                    <a:pt x="110335" y="80869"/>
                    <a:pt x="114362" y="80869"/>
                    <a:pt x="118389" y="84347"/>
                  </a:cubicBezTo>
                  <a:cubicBezTo>
                    <a:pt x="118389" y="84347"/>
                    <a:pt x="118389" y="84347"/>
                    <a:pt x="118389" y="84347"/>
                  </a:cubicBezTo>
                  <a:cubicBezTo>
                    <a:pt x="118389" y="83478"/>
                    <a:pt x="117583" y="82608"/>
                    <a:pt x="117583" y="81739"/>
                  </a:cubicBezTo>
                  <a:cubicBezTo>
                    <a:pt x="116778" y="80869"/>
                    <a:pt x="115167" y="80869"/>
                    <a:pt x="114362" y="80869"/>
                  </a:cubicBezTo>
                  <a:cubicBezTo>
                    <a:pt x="111946" y="80869"/>
                    <a:pt x="109530" y="81739"/>
                    <a:pt x="107114" y="83478"/>
                  </a:cubicBezTo>
                  <a:cubicBezTo>
                    <a:pt x="104697" y="84347"/>
                    <a:pt x="103087" y="85217"/>
                    <a:pt x="101476" y="85217"/>
                  </a:cubicBezTo>
                  <a:close/>
                  <a:moveTo>
                    <a:pt x="70872" y="10434"/>
                  </a:moveTo>
                  <a:cubicBezTo>
                    <a:pt x="72483" y="9565"/>
                    <a:pt x="74899" y="8695"/>
                    <a:pt x="76510" y="7826"/>
                  </a:cubicBezTo>
                  <a:cubicBezTo>
                    <a:pt x="78926" y="6956"/>
                    <a:pt x="80536" y="6956"/>
                    <a:pt x="81342" y="6086"/>
                  </a:cubicBezTo>
                  <a:cubicBezTo>
                    <a:pt x="81342" y="6086"/>
                    <a:pt x="81342" y="5217"/>
                    <a:pt x="81342" y="5217"/>
                  </a:cubicBezTo>
                  <a:cubicBezTo>
                    <a:pt x="79731" y="6086"/>
                    <a:pt x="78120" y="6956"/>
                    <a:pt x="76510" y="7826"/>
                  </a:cubicBezTo>
                  <a:cubicBezTo>
                    <a:pt x="74093" y="8695"/>
                    <a:pt x="71677" y="9565"/>
                    <a:pt x="70872" y="10434"/>
                  </a:cubicBezTo>
                  <a:close/>
                  <a:moveTo>
                    <a:pt x="45100" y="18260"/>
                  </a:moveTo>
                  <a:cubicBezTo>
                    <a:pt x="44295" y="18260"/>
                    <a:pt x="43489" y="18260"/>
                    <a:pt x="42684" y="17391"/>
                  </a:cubicBezTo>
                  <a:cubicBezTo>
                    <a:pt x="39463" y="16521"/>
                    <a:pt x="36241" y="16521"/>
                    <a:pt x="32214" y="16521"/>
                  </a:cubicBezTo>
                  <a:cubicBezTo>
                    <a:pt x="31409" y="16521"/>
                    <a:pt x="29798" y="16521"/>
                    <a:pt x="28187" y="16521"/>
                  </a:cubicBezTo>
                  <a:cubicBezTo>
                    <a:pt x="29798" y="17391"/>
                    <a:pt x="30604" y="17391"/>
                    <a:pt x="32214" y="17391"/>
                  </a:cubicBezTo>
                  <a:cubicBezTo>
                    <a:pt x="35436" y="18260"/>
                    <a:pt x="37852" y="19130"/>
                    <a:pt x="40268" y="19130"/>
                  </a:cubicBezTo>
                  <a:cubicBezTo>
                    <a:pt x="41879" y="19130"/>
                    <a:pt x="43489" y="19130"/>
                    <a:pt x="45100" y="18260"/>
                  </a:cubicBezTo>
                  <a:close/>
                  <a:moveTo>
                    <a:pt x="113557" y="23478"/>
                  </a:moveTo>
                  <a:cubicBezTo>
                    <a:pt x="113557" y="22608"/>
                    <a:pt x="113557" y="22608"/>
                    <a:pt x="112751" y="21739"/>
                  </a:cubicBezTo>
                  <a:cubicBezTo>
                    <a:pt x="113557" y="22608"/>
                    <a:pt x="113557" y="23478"/>
                    <a:pt x="113557" y="23478"/>
                  </a:cubicBezTo>
                  <a:cubicBezTo>
                    <a:pt x="113557" y="24347"/>
                    <a:pt x="113557" y="24347"/>
                    <a:pt x="113557" y="24347"/>
                  </a:cubicBezTo>
                  <a:cubicBezTo>
                    <a:pt x="113557" y="24347"/>
                    <a:pt x="113557" y="24347"/>
                    <a:pt x="113557" y="24347"/>
                  </a:cubicBezTo>
                  <a:cubicBezTo>
                    <a:pt x="113557" y="34782"/>
                    <a:pt x="109530" y="41739"/>
                    <a:pt x="106308" y="48695"/>
                  </a:cubicBezTo>
                  <a:cubicBezTo>
                    <a:pt x="103087" y="55652"/>
                    <a:pt x="99060" y="62608"/>
                    <a:pt x="99060" y="73043"/>
                  </a:cubicBezTo>
                  <a:cubicBezTo>
                    <a:pt x="100671" y="66956"/>
                    <a:pt x="103087" y="61739"/>
                    <a:pt x="105503" y="57391"/>
                  </a:cubicBezTo>
                  <a:cubicBezTo>
                    <a:pt x="111140" y="46956"/>
                    <a:pt x="115973" y="37391"/>
                    <a:pt x="113557" y="23478"/>
                  </a:cubicBezTo>
                  <a:close/>
                  <a:moveTo>
                    <a:pt x="116778" y="85217"/>
                  </a:moveTo>
                  <a:cubicBezTo>
                    <a:pt x="114362" y="82608"/>
                    <a:pt x="111946" y="82608"/>
                    <a:pt x="109530" y="83478"/>
                  </a:cubicBezTo>
                  <a:cubicBezTo>
                    <a:pt x="111140" y="83478"/>
                    <a:pt x="112751" y="84347"/>
                    <a:pt x="113557" y="84347"/>
                  </a:cubicBezTo>
                  <a:cubicBezTo>
                    <a:pt x="115167" y="85217"/>
                    <a:pt x="115973" y="85217"/>
                    <a:pt x="116778" y="85217"/>
                  </a:cubicBezTo>
                  <a:close/>
                  <a:moveTo>
                    <a:pt x="106308" y="86956"/>
                  </a:moveTo>
                  <a:cubicBezTo>
                    <a:pt x="114362" y="86956"/>
                    <a:pt x="114362" y="86956"/>
                    <a:pt x="114362" y="86956"/>
                  </a:cubicBezTo>
                  <a:cubicBezTo>
                    <a:pt x="115167" y="86956"/>
                    <a:pt x="115167" y="86956"/>
                    <a:pt x="115167" y="86956"/>
                  </a:cubicBezTo>
                  <a:cubicBezTo>
                    <a:pt x="117583" y="88695"/>
                    <a:pt x="117583" y="93913"/>
                    <a:pt x="117583" y="98260"/>
                  </a:cubicBezTo>
                  <a:cubicBezTo>
                    <a:pt x="117583" y="99130"/>
                    <a:pt x="117583" y="99130"/>
                    <a:pt x="117583" y="99130"/>
                  </a:cubicBezTo>
                  <a:cubicBezTo>
                    <a:pt x="116778" y="99130"/>
                    <a:pt x="116778" y="99130"/>
                    <a:pt x="116778" y="99130"/>
                  </a:cubicBezTo>
                  <a:cubicBezTo>
                    <a:pt x="111140" y="100000"/>
                    <a:pt x="106308" y="97391"/>
                    <a:pt x="104697" y="93913"/>
                  </a:cubicBezTo>
                  <a:cubicBezTo>
                    <a:pt x="103892" y="91304"/>
                    <a:pt x="103892" y="88695"/>
                    <a:pt x="106308" y="86956"/>
                  </a:cubicBezTo>
                  <a:close/>
                  <a:moveTo>
                    <a:pt x="114362" y="87826"/>
                  </a:moveTo>
                  <a:cubicBezTo>
                    <a:pt x="107114" y="87826"/>
                    <a:pt x="107114" y="87826"/>
                    <a:pt x="107114" y="87826"/>
                  </a:cubicBezTo>
                  <a:cubicBezTo>
                    <a:pt x="105503" y="89565"/>
                    <a:pt x="104697" y="91304"/>
                    <a:pt x="105503" y="93043"/>
                  </a:cubicBezTo>
                  <a:cubicBezTo>
                    <a:pt x="107114" y="96521"/>
                    <a:pt x="111140" y="98260"/>
                    <a:pt x="115973" y="97391"/>
                  </a:cubicBezTo>
                  <a:cubicBezTo>
                    <a:pt x="116778" y="92173"/>
                    <a:pt x="115973" y="89565"/>
                    <a:pt x="114362" y="87826"/>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7" name="Shape 317"/>
            <p:cNvSpPr/>
            <p:nvPr/>
          </p:nvSpPr>
          <p:spPr>
            <a:xfrm>
              <a:off x="4205288" y="5753100"/>
              <a:ext cx="303300" cy="344400"/>
            </a:xfrm>
            <a:custGeom>
              <a:pathLst>
                <a:path extrusionOk="0" h="120000" w="120000">
                  <a:moveTo>
                    <a:pt x="41777" y="104313"/>
                  </a:moveTo>
                  <a:cubicBezTo>
                    <a:pt x="55111" y="104313"/>
                    <a:pt x="67555" y="93333"/>
                    <a:pt x="80888" y="89411"/>
                  </a:cubicBezTo>
                  <a:cubicBezTo>
                    <a:pt x="72888" y="94117"/>
                    <a:pt x="56000" y="105098"/>
                    <a:pt x="41777" y="108235"/>
                  </a:cubicBezTo>
                  <a:cubicBezTo>
                    <a:pt x="24888" y="112156"/>
                    <a:pt x="0" y="112941"/>
                    <a:pt x="0" y="97254"/>
                  </a:cubicBezTo>
                  <a:cubicBezTo>
                    <a:pt x="5333" y="96470"/>
                    <a:pt x="888" y="103529"/>
                    <a:pt x="3555" y="104313"/>
                  </a:cubicBezTo>
                  <a:cubicBezTo>
                    <a:pt x="33777" y="116078"/>
                    <a:pt x="57777" y="88627"/>
                    <a:pt x="86222" y="85490"/>
                  </a:cubicBezTo>
                  <a:cubicBezTo>
                    <a:pt x="87111" y="81568"/>
                    <a:pt x="88888" y="78431"/>
                    <a:pt x="88888" y="73725"/>
                  </a:cubicBezTo>
                  <a:cubicBezTo>
                    <a:pt x="96888" y="66666"/>
                    <a:pt x="116444" y="36078"/>
                    <a:pt x="111111" y="17254"/>
                  </a:cubicBezTo>
                  <a:cubicBezTo>
                    <a:pt x="109333" y="9411"/>
                    <a:pt x="96888" y="0"/>
                    <a:pt x="89777" y="11764"/>
                  </a:cubicBezTo>
                  <a:cubicBezTo>
                    <a:pt x="86222" y="7058"/>
                    <a:pt x="95111" y="3137"/>
                    <a:pt x="101333" y="3921"/>
                  </a:cubicBezTo>
                  <a:cubicBezTo>
                    <a:pt x="111111" y="4705"/>
                    <a:pt x="116444" y="14117"/>
                    <a:pt x="117333" y="23529"/>
                  </a:cubicBezTo>
                  <a:cubicBezTo>
                    <a:pt x="120000" y="43921"/>
                    <a:pt x="98666" y="70588"/>
                    <a:pt x="95111" y="83137"/>
                  </a:cubicBezTo>
                  <a:cubicBezTo>
                    <a:pt x="118222" y="82352"/>
                    <a:pt x="112000" y="120000"/>
                    <a:pt x="88888" y="107450"/>
                  </a:cubicBezTo>
                  <a:cubicBezTo>
                    <a:pt x="86222" y="101960"/>
                    <a:pt x="87111" y="94117"/>
                    <a:pt x="84444" y="88627"/>
                  </a:cubicBezTo>
                  <a:cubicBezTo>
                    <a:pt x="69333" y="88627"/>
                    <a:pt x="56000" y="99607"/>
                    <a:pt x="41777" y="104313"/>
                  </a:cubicBezTo>
                  <a:close/>
                  <a:moveTo>
                    <a:pt x="90666" y="83921"/>
                  </a:moveTo>
                  <a:cubicBezTo>
                    <a:pt x="99555" y="65882"/>
                    <a:pt x="115555" y="49411"/>
                    <a:pt x="113777" y="28235"/>
                  </a:cubicBezTo>
                  <a:cubicBezTo>
                    <a:pt x="112000" y="50980"/>
                    <a:pt x="93333" y="65098"/>
                    <a:pt x="90666" y="83921"/>
                  </a:cubicBezTo>
                  <a:close/>
                  <a:moveTo>
                    <a:pt x="101333" y="86274"/>
                  </a:moveTo>
                  <a:cubicBezTo>
                    <a:pt x="104000" y="92549"/>
                    <a:pt x="107555" y="94901"/>
                    <a:pt x="104888" y="100392"/>
                  </a:cubicBezTo>
                  <a:cubicBezTo>
                    <a:pt x="113777" y="98039"/>
                    <a:pt x="105777" y="87843"/>
                    <a:pt x="101333" y="86274"/>
                  </a:cubicBezTo>
                  <a:close/>
                  <a:moveTo>
                    <a:pt x="92444" y="86274"/>
                  </a:moveTo>
                  <a:cubicBezTo>
                    <a:pt x="88888" y="89411"/>
                    <a:pt x="88888" y="98039"/>
                    <a:pt x="90666" y="102745"/>
                  </a:cubicBezTo>
                  <a:cubicBezTo>
                    <a:pt x="96000" y="103529"/>
                    <a:pt x="97777" y="105882"/>
                    <a:pt x="102222" y="104313"/>
                  </a:cubicBezTo>
                  <a:cubicBezTo>
                    <a:pt x="106666" y="94901"/>
                    <a:pt x="101333" y="87058"/>
                    <a:pt x="92444" y="86274"/>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sp>
          <p:nvSpPr>
            <p:cNvPr id="318" name="Shape 318"/>
            <p:cNvSpPr/>
            <p:nvPr/>
          </p:nvSpPr>
          <p:spPr>
            <a:xfrm>
              <a:off x="4202113" y="5762625"/>
              <a:ext cx="306300" cy="311100"/>
            </a:xfrm>
            <a:custGeom>
              <a:pathLst>
                <a:path extrusionOk="0" h="120000" w="120000">
                  <a:moveTo>
                    <a:pt x="22941" y="120000"/>
                  </a:moveTo>
                  <a:cubicBezTo>
                    <a:pt x="14117" y="120000"/>
                    <a:pt x="7941" y="118260"/>
                    <a:pt x="4411" y="113913"/>
                  </a:cubicBezTo>
                  <a:cubicBezTo>
                    <a:pt x="1764" y="112173"/>
                    <a:pt x="0" y="108695"/>
                    <a:pt x="0" y="104347"/>
                  </a:cubicBezTo>
                  <a:cubicBezTo>
                    <a:pt x="0" y="104347"/>
                    <a:pt x="0" y="104347"/>
                    <a:pt x="0" y="104347"/>
                  </a:cubicBezTo>
                  <a:cubicBezTo>
                    <a:pt x="882" y="103478"/>
                    <a:pt x="882" y="103478"/>
                    <a:pt x="882" y="103478"/>
                  </a:cubicBezTo>
                  <a:cubicBezTo>
                    <a:pt x="1764" y="103478"/>
                    <a:pt x="2647" y="103478"/>
                    <a:pt x="3529" y="104347"/>
                  </a:cubicBezTo>
                  <a:cubicBezTo>
                    <a:pt x="4411" y="105217"/>
                    <a:pt x="4411" y="106956"/>
                    <a:pt x="4411" y="107826"/>
                  </a:cubicBezTo>
                  <a:cubicBezTo>
                    <a:pt x="4411" y="109565"/>
                    <a:pt x="4411" y="111304"/>
                    <a:pt x="5294" y="111304"/>
                  </a:cubicBezTo>
                  <a:cubicBezTo>
                    <a:pt x="9705" y="113913"/>
                    <a:pt x="15000" y="114782"/>
                    <a:pt x="20294" y="114782"/>
                  </a:cubicBezTo>
                  <a:cubicBezTo>
                    <a:pt x="32647" y="114782"/>
                    <a:pt x="43235" y="108695"/>
                    <a:pt x="55588" y="102608"/>
                  </a:cubicBezTo>
                  <a:cubicBezTo>
                    <a:pt x="65294" y="97391"/>
                    <a:pt x="75000" y="92173"/>
                    <a:pt x="85588" y="90434"/>
                  </a:cubicBezTo>
                  <a:cubicBezTo>
                    <a:pt x="85588" y="90434"/>
                    <a:pt x="85588" y="90434"/>
                    <a:pt x="85588" y="90434"/>
                  </a:cubicBezTo>
                  <a:cubicBezTo>
                    <a:pt x="87352" y="86956"/>
                    <a:pt x="88235" y="83478"/>
                    <a:pt x="88235" y="78260"/>
                  </a:cubicBezTo>
                  <a:cubicBezTo>
                    <a:pt x="88235" y="78260"/>
                    <a:pt x="88235" y="78260"/>
                    <a:pt x="88235" y="78260"/>
                  </a:cubicBezTo>
                  <a:cubicBezTo>
                    <a:pt x="88235" y="78260"/>
                    <a:pt x="88235" y="78260"/>
                    <a:pt x="88235" y="78260"/>
                  </a:cubicBezTo>
                  <a:cubicBezTo>
                    <a:pt x="96176" y="70434"/>
                    <a:pt x="116470" y="36521"/>
                    <a:pt x="110294" y="15652"/>
                  </a:cubicBezTo>
                  <a:cubicBezTo>
                    <a:pt x="109411" y="10434"/>
                    <a:pt x="103235" y="3478"/>
                    <a:pt x="97941" y="3478"/>
                  </a:cubicBezTo>
                  <a:cubicBezTo>
                    <a:pt x="95294" y="3478"/>
                    <a:pt x="92647" y="6086"/>
                    <a:pt x="90882" y="9565"/>
                  </a:cubicBezTo>
                  <a:cubicBezTo>
                    <a:pt x="90000" y="10434"/>
                    <a:pt x="90000" y="10434"/>
                    <a:pt x="90000" y="10434"/>
                  </a:cubicBezTo>
                  <a:cubicBezTo>
                    <a:pt x="89117" y="9565"/>
                    <a:pt x="89117" y="9565"/>
                    <a:pt x="89117" y="9565"/>
                  </a:cubicBezTo>
                  <a:cubicBezTo>
                    <a:pt x="88235" y="7826"/>
                    <a:pt x="88235" y="6956"/>
                    <a:pt x="89117" y="5217"/>
                  </a:cubicBezTo>
                  <a:cubicBezTo>
                    <a:pt x="90882" y="1739"/>
                    <a:pt x="96176" y="0"/>
                    <a:pt x="100588" y="0"/>
                  </a:cubicBezTo>
                  <a:cubicBezTo>
                    <a:pt x="100588" y="0"/>
                    <a:pt x="100588" y="0"/>
                    <a:pt x="101470" y="0"/>
                  </a:cubicBezTo>
                  <a:cubicBezTo>
                    <a:pt x="112058" y="869"/>
                    <a:pt x="117352" y="12173"/>
                    <a:pt x="118235" y="22608"/>
                  </a:cubicBezTo>
                  <a:cubicBezTo>
                    <a:pt x="120000" y="38260"/>
                    <a:pt x="110294" y="57391"/>
                    <a:pt x="103235" y="72173"/>
                  </a:cubicBezTo>
                  <a:cubicBezTo>
                    <a:pt x="99705" y="78260"/>
                    <a:pt x="97058" y="83478"/>
                    <a:pt x="96176" y="87826"/>
                  </a:cubicBezTo>
                  <a:cubicBezTo>
                    <a:pt x="105882" y="87826"/>
                    <a:pt x="110294" y="95652"/>
                    <a:pt x="110294" y="103478"/>
                  </a:cubicBezTo>
                  <a:cubicBezTo>
                    <a:pt x="110294" y="111304"/>
                    <a:pt x="105882" y="119130"/>
                    <a:pt x="97941" y="119130"/>
                  </a:cubicBezTo>
                  <a:cubicBezTo>
                    <a:pt x="94411" y="119130"/>
                    <a:pt x="91764" y="118260"/>
                    <a:pt x="88235" y="116521"/>
                  </a:cubicBezTo>
                  <a:cubicBezTo>
                    <a:pt x="88235" y="115652"/>
                    <a:pt x="88235" y="115652"/>
                    <a:pt x="88235" y="115652"/>
                  </a:cubicBezTo>
                  <a:cubicBezTo>
                    <a:pt x="88235" y="115652"/>
                    <a:pt x="88235" y="115652"/>
                    <a:pt x="88235" y="115652"/>
                  </a:cubicBezTo>
                  <a:cubicBezTo>
                    <a:pt x="86470" y="113043"/>
                    <a:pt x="86470" y="108695"/>
                    <a:pt x="85588" y="104347"/>
                  </a:cubicBezTo>
                  <a:cubicBezTo>
                    <a:pt x="85588" y="100869"/>
                    <a:pt x="85588" y="98260"/>
                    <a:pt x="84705" y="95652"/>
                  </a:cubicBezTo>
                  <a:cubicBezTo>
                    <a:pt x="83823" y="95652"/>
                    <a:pt x="83823" y="95652"/>
                    <a:pt x="82941" y="95652"/>
                  </a:cubicBezTo>
                  <a:cubicBezTo>
                    <a:pt x="81176" y="96521"/>
                    <a:pt x="81176" y="96521"/>
                    <a:pt x="81176" y="96521"/>
                  </a:cubicBezTo>
                  <a:cubicBezTo>
                    <a:pt x="80294" y="97391"/>
                    <a:pt x="78529" y="98260"/>
                    <a:pt x="76764" y="100000"/>
                  </a:cubicBezTo>
                  <a:cubicBezTo>
                    <a:pt x="67941" y="105217"/>
                    <a:pt x="53823" y="114782"/>
                    <a:pt x="42352" y="117391"/>
                  </a:cubicBezTo>
                  <a:cubicBezTo>
                    <a:pt x="36176" y="119130"/>
                    <a:pt x="29117" y="120000"/>
                    <a:pt x="22941" y="120000"/>
                  </a:cubicBezTo>
                  <a:close/>
                  <a:moveTo>
                    <a:pt x="4411" y="112173"/>
                  </a:moveTo>
                  <a:cubicBezTo>
                    <a:pt x="4411" y="113043"/>
                    <a:pt x="4411" y="113043"/>
                    <a:pt x="5294" y="113043"/>
                  </a:cubicBezTo>
                  <a:cubicBezTo>
                    <a:pt x="8823" y="116521"/>
                    <a:pt x="15000" y="119130"/>
                    <a:pt x="22941" y="119130"/>
                  </a:cubicBezTo>
                  <a:cubicBezTo>
                    <a:pt x="29117" y="119130"/>
                    <a:pt x="36176" y="117391"/>
                    <a:pt x="42352" y="116521"/>
                  </a:cubicBezTo>
                  <a:cubicBezTo>
                    <a:pt x="53823" y="113043"/>
                    <a:pt x="67058" y="104347"/>
                    <a:pt x="75882" y="99130"/>
                  </a:cubicBezTo>
                  <a:cubicBezTo>
                    <a:pt x="72352" y="100000"/>
                    <a:pt x="68823" y="101739"/>
                    <a:pt x="66176" y="103478"/>
                  </a:cubicBezTo>
                  <a:cubicBezTo>
                    <a:pt x="58235" y="107826"/>
                    <a:pt x="50294" y="112173"/>
                    <a:pt x="42352" y="112173"/>
                  </a:cubicBezTo>
                  <a:cubicBezTo>
                    <a:pt x="38823" y="112173"/>
                    <a:pt x="38823" y="112173"/>
                    <a:pt x="38823" y="112173"/>
                  </a:cubicBezTo>
                  <a:cubicBezTo>
                    <a:pt x="42352" y="111304"/>
                    <a:pt x="42352" y="111304"/>
                    <a:pt x="42352" y="111304"/>
                  </a:cubicBezTo>
                  <a:cubicBezTo>
                    <a:pt x="47647" y="109565"/>
                    <a:pt x="52058" y="106956"/>
                    <a:pt x="57352" y="104347"/>
                  </a:cubicBezTo>
                  <a:cubicBezTo>
                    <a:pt x="66176" y="99130"/>
                    <a:pt x="75000" y="93913"/>
                    <a:pt x="84705" y="93913"/>
                  </a:cubicBezTo>
                  <a:cubicBezTo>
                    <a:pt x="84705" y="93913"/>
                    <a:pt x="84705" y="93913"/>
                    <a:pt x="84705" y="93913"/>
                  </a:cubicBezTo>
                  <a:cubicBezTo>
                    <a:pt x="85588" y="93913"/>
                    <a:pt x="85588" y="93913"/>
                    <a:pt x="85588" y="93913"/>
                  </a:cubicBezTo>
                  <a:cubicBezTo>
                    <a:pt x="85588" y="93913"/>
                    <a:pt x="85588" y="93913"/>
                    <a:pt x="85588" y="93913"/>
                  </a:cubicBezTo>
                  <a:cubicBezTo>
                    <a:pt x="85588" y="93913"/>
                    <a:pt x="85588" y="93913"/>
                    <a:pt x="85588" y="93913"/>
                  </a:cubicBezTo>
                  <a:cubicBezTo>
                    <a:pt x="85588" y="94782"/>
                    <a:pt x="85588" y="94782"/>
                    <a:pt x="85588" y="94782"/>
                  </a:cubicBezTo>
                  <a:cubicBezTo>
                    <a:pt x="86470" y="97391"/>
                    <a:pt x="87352" y="100869"/>
                    <a:pt x="87352" y="104347"/>
                  </a:cubicBezTo>
                  <a:cubicBezTo>
                    <a:pt x="87352" y="107826"/>
                    <a:pt x="88235" y="112173"/>
                    <a:pt x="89117" y="114782"/>
                  </a:cubicBezTo>
                  <a:cubicBezTo>
                    <a:pt x="91764" y="116521"/>
                    <a:pt x="95294" y="117391"/>
                    <a:pt x="97941" y="117391"/>
                  </a:cubicBezTo>
                  <a:cubicBezTo>
                    <a:pt x="104117" y="117391"/>
                    <a:pt x="107647" y="112173"/>
                    <a:pt x="108529" y="106956"/>
                  </a:cubicBezTo>
                  <a:cubicBezTo>
                    <a:pt x="107647" y="107826"/>
                    <a:pt x="106764" y="108695"/>
                    <a:pt x="105000" y="108695"/>
                  </a:cubicBezTo>
                  <a:cubicBezTo>
                    <a:pt x="104117" y="108695"/>
                    <a:pt x="104117" y="108695"/>
                    <a:pt x="104117" y="108695"/>
                  </a:cubicBezTo>
                  <a:cubicBezTo>
                    <a:pt x="104117" y="110434"/>
                    <a:pt x="103235" y="111304"/>
                    <a:pt x="103235" y="112173"/>
                  </a:cubicBezTo>
                  <a:cubicBezTo>
                    <a:pt x="103235" y="112173"/>
                    <a:pt x="103235" y="112173"/>
                    <a:pt x="103235" y="112173"/>
                  </a:cubicBezTo>
                  <a:cubicBezTo>
                    <a:pt x="103235" y="112173"/>
                    <a:pt x="103235" y="112173"/>
                    <a:pt x="103235" y="112173"/>
                  </a:cubicBezTo>
                  <a:cubicBezTo>
                    <a:pt x="101470" y="113043"/>
                    <a:pt x="100588" y="113043"/>
                    <a:pt x="99705" y="113043"/>
                  </a:cubicBezTo>
                  <a:cubicBezTo>
                    <a:pt x="99705" y="113043"/>
                    <a:pt x="99705" y="113043"/>
                    <a:pt x="99705" y="113043"/>
                  </a:cubicBezTo>
                  <a:cubicBezTo>
                    <a:pt x="97941" y="113043"/>
                    <a:pt x="96176" y="113043"/>
                    <a:pt x="95294" y="112173"/>
                  </a:cubicBezTo>
                  <a:cubicBezTo>
                    <a:pt x="93529" y="112173"/>
                    <a:pt x="92647" y="111304"/>
                    <a:pt x="90882" y="111304"/>
                  </a:cubicBezTo>
                  <a:cubicBezTo>
                    <a:pt x="90882" y="111304"/>
                    <a:pt x="90882" y="111304"/>
                    <a:pt x="90882" y="111304"/>
                  </a:cubicBezTo>
                  <a:cubicBezTo>
                    <a:pt x="90882" y="111304"/>
                    <a:pt x="90882" y="111304"/>
                    <a:pt x="90882" y="111304"/>
                  </a:cubicBezTo>
                  <a:cubicBezTo>
                    <a:pt x="88235" y="106086"/>
                    <a:pt x="88235" y="95652"/>
                    <a:pt x="91764" y="91304"/>
                  </a:cubicBezTo>
                  <a:cubicBezTo>
                    <a:pt x="92647" y="91304"/>
                    <a:pt x="92647" y="91304"/>
                    <a:pt x="92647" y="91304"/>
                  </a:cubicBezTo>
                  <a:cubicBezTo>
                    <a:pt x="92647" y="91304"/>
                    <a:pt x="92647" y="91304"/>
                    <a:pt x="92647" y="91304"/>
                  </a:cubicBezTo>
                  <a:cubicBezTo>
                    <a:pt x="97058" y="92173"/>
                    <a:pt x="100588" y="93913"/>
                    <a:pt x="102352" y="97391"/>
                  </a:cubicBezTo>
                  <a:cubicBezTo>
                    <a:pt x="104117" y="100869"/>
                    <a:pt x="105000" y="104347"/>
                    <a:pt x="104117" y="107826"/>
                  </a:cubicBezTo>
                  <a:cubicBezTo>
                    <a:pt x="104117" y="107826"/>
                    <a:pt x="104117" y="107826"/>
                    <a:pt x="104117" y="107826"/>
                  </a:cubicBezTo>
                  <a:cubicBezTo>
                    <a:pt x="106764" y="103478"/>
                    <a:pt x="105000" y="100869"/>
                    <a:pt x="103235" y="97391"/>
                  </a:cubicBezTo>
                  <a:cubicBezTo>
                    <a:pt x="102352" y="95652"/>
                    <a:pt x="101470" y="94782"/>
                    <a:pt x="100588" y="92173"/>
                  </a:cubicBezTo>
                  <a:cubicBezTo>
                    <a:pt x="100588" y="91304"/>
                    <a:pt x="100588" y="91304"/>
                    <a:pt x="100588" y="91304"/>
                  </a:cubicBezTo>
                  <a:cubicBezTo>
                    <a:pt x="101470" y="91304"/>
                    <a:pt x="101470" y="91304"/>
                    <a:pt x="101470" y="91304"/>
                  </a:cubicBezTo>
                  <a:cubicBezTo>
                    <a:pt x="103235" y="92173"/>
                    <a:pt x="106764" y="94782"/>
                    <a:pt x="108529" y="98260"/>
                  </a:cubicBezTo>
                  <a:cubicBezTo>
                    <a:pt x="106764" y="93043"/>
                    <a:pt x="102352" y="88695"/>
                    <a:pt x="95294" y="88695"/>
                  </a:cubicBezTo>
                  <a:cubicBezTo>
                    <a:pt x="94411" y="88695"/>
                    <a:pt x="94411" y="88695"/>
                    <a:pt x="94411" y="88695"/>
                  </a:cubicBezTo>
                  <a:cubicBezTo>
                    <a:pt x="94411" y="87826"/>
                    <a:pt x="94411" y="87826"/>
                    <a:pt x="94411" y="87826"/>
                  </a:cubicBezTo>
                  <a:cubicBezTo>
                    <a:pt x="95294" y="84347"/>
                    <a:pt x="98823" y="78260"/>
                    <a:pt x="101470" y="71304"/>
                  </a:cubicBezTo>
                  <a:cubicBezTo>
                    <a:pt x="109411" y="56521"/>
                    <a:pt x="118235" y="38260"/>
                    <a:pt x="117352" y="22608"/>
                  </a:cubicBezTo>
                  <a:cubicBezTo>
                    <a:pt x="115588" y="13043"/>
                    <a:pt x="111176" y="2608"/>
                    <a:pt x="101470" y="1739"/>
                  </a:cubicBezTo>
                  <a:cubicBezTo>
                    <a:pt x="97058" y="869"/>
                    <a:pt x="91764" y="3478"/>
                    <a:pt x="90000" y="6086"/>
                  </a:cubicBezTo>
                  <a:cubicBezTo>
                    <a:pt x="90000" y="6086"/>
                    <a:pt x="90000" y="6956"/>
                    <a:pt x="90000" y="7826"/>
                  </a:cubicBezTo>
                  <a:cubicBezTo>
                    <a:pt x="92647" y="3478"/>
                    <a:pt x="96176" y="2608"/>
                    <a:pt x="97941" y="2608"/>
                  </a:cubicBezTo>
                  <a:cubicBezTo>
                    <a:pt x="104117" y="2608"/>
                    <a:pt x="110294" y="9565"/>
                    <a:pt x="112058" y="15652"/>
                  </a:cubicBezTo>
                  <a:cubicBezTo>
                    <a:pt x="117352" y="36521"/>
                    <a:pt x="97058" y="70434"/>
                    <a:pt x="89117" y="79130"/>
                  </a:cubicBezTo>
                  <a:cubicBezTo>
                    <a:pt x="90000" y="83478"/>
                    <a:pt x="88235" y="86956"/>
                    <a:pt x="87352" y="90434"/>
                  </a:cubicBezTo>
                  <a:cubicBezTo>
                    <a:pt x="86470" y="91304"/>
                    <a:pt x="86470" y="91304"/>
                    <a:pt x="86470" y="91304"/>
                  </a:cubicBezTo>
                  <a:cubicBezTo>
                    <a:pt x="86470" y="91304"/>
                    <a:pt x="86470" y="91304"/>
                    <a:pt x="86470" y="91304"/>
                  </a:cubicBezTo>
                  <a:cubicBezTo>
                    <a:pt x="75882" y="93043"/>
                    <a:pt x="66176" y="98260"/>
                    <a:pt x="56470" y="103478"/>
                  </a:cubicBezTo>
                  <a:cubicBezTo>
                    <a:pt x="45000" y="109565"/>
                    <a:pt x="32647" y="115652"/>
                    <a:pt x="20294" y="115652"/>
                  </a:cubicBezTo>
                  <a:cubicBezTo>
                    <a:pt x="15000" y="115652"/>
                    <a:pt x="9705" y="114782"/>
                    <a:pt x="4411" y="112173"/>
                  </a:cubicBezTo>
                  <a:cubicBezTo>
                    <a:pt x="4411" y="112173"/>
                    <a:pt x="4411" y="112173"/>
                    <a:pt x="4411" y="112173"/>
                  </a:cubicBezTo>
                  <a:close/>
                  <a:moveTo>
                    <a:pt x="91764" y="110434"/>
                  </a:moveTo>
                  <a:cubicBezTo>
                    <a:pt x="93529" y="110434"/>
                    <a:pt x="94411" y="110434"/>
                    <a:pt x="95294" y="111304"/>
                  </a:cubicBezTo>
                  <a:cubicBezTo>
                    <a:pt x="97941" y="112173"/>
                    <a:pt x="99705" y="112173"/>
                    <a:pt x="102352" y="111304"/>
                  </a:cubicBezTo>
                  <a:cubicBezTo>
                    <a:pt x="104117" y="106956"/>
                    <a:pt x="104117" y="101739"/>
                    <a:pt x="101470" y="98260"/>
                  </a:cubicBezTo>
                  <a:cubicBezTo>
                    <a:pt x="99705" y="95652"/>
                    <a:pt x="96176" y="93043"/>
                    <a:pt x="92647" y="93043"/>
                  </a:cubicBezTo>
                  <a:cubicBezTo>
                    <a:pt x="90000" y="96521"/>
                    <a:pt x="90000" y="105217"/>
                    <a:pt x="91764" y="110434"/>
                  </a:cubicBezTo>
                  <a:close/>
                  <a:moveTo>
                    <a:pt x="78529" y="95652"/>
                  </a:moveTo>
                  <a:cubicBezTo>
                    <a:pt x="71470" y="97391"/>
                    <a:pt x="64411" y="101739"/>
                    <a:pt x="57352" y="105217"/>
                  </a:cubicBezTo>
                  <a:cubicBezTo>
                    <a:pt x="53823" y="106956"/>
                    <a:pt x="50294" y="108695"/>
                    <a:pt x="46764" y="110434"/>
                  </a:cubicBezTo>
                  <a:cubicBezTo>
                    <a:pt x="52941" y="109565"/>
                    <a:pt x="59117" y="106086"/>
                    <a:pt x="65294" y="102608"/>
                  </a:cubicBezTo>
                  <a:cubicBezTo>
                    <a:pt x="69705" y="100000"/>
                    <a:pt x="74117" y="97391"/>
                    <a:pt x="78529" y="95652"/>
                  </a:cubicBezTo>
                  <a:close/>
                  <a:moveTo>
                    <a:pt x="1764" y="105217"/>
                  </a:moveTo>
                  <a:cubicBezTo>
                    <a:pt x="1764" y="106956"/>
                    <a:pt x="2647" y="108695"/>
                    <a:pt x="3529" y="110434"/>
                  </a:cubicBezTo>
                  <a:cubicBezTo>
                    <a:pt x="2647" y="110434"/>
                    <a:pt x="2647" y="108695"/>
                    <a:pt x="2647" y="107826"/>
                  </a:cubicBezTo>
                  <a:cubicBezTo>
                    <a:pt x="2647" y="106956"/>
                    <a:pt x="3529" y="106086"/>
                    <a:pt x="2647" y="105217"/>
                  </a:cubicBezTo>
                  <a:cubicBezTo>
                    <a:pt x="2647" y="105217"/>
                    <a:pt x="2647" y="105217"/>
                    <a:pt x="1764" y="105217"/>
                  </a:cubicBezTo>
                  <a:close/>
                  <a:moveTo>
                    <a:pt x="102352" y="93913"/>
                  </a:moveTo>
                  <a:cubicBezTo>
                    <a:pt x="103235" y="94782"/>
                    <a:pt x="104117" y="95652"/>
                    <a:pt x="104117" y="96521"/>
                  </a:cubicBezTo>
                  <a:cubicBezTo>
                    <a:pt x="105882" y="100000"/>
                    <a:pt x="107647" y="102608"/>
                    <a:pt x="105882" y="106956"/>
                  </a:cubicBezTo>
                  <a:cubicBezTo>
                    <a:pt x="107647" y="106086"/>
                    <a:pt x="108529" y="105217"/>
                    <a:pt x="108529" y="103478"/>
                  </a:cubicBezTo>
                  <a:cubicBezTo>
                    <a:pt x="108529" y="100000"/>
                    <a:pt x="105000" y="95652"/>
                    <a:pt x="102352" y="93913"/>
                  </a:cubicBezTo>
                  <a:close/>
                  <a:moveTo>
                    <a:pt x="90000" y="93913"/>
                  </a:moveTo>
                  <a:cubicBezTo>
                    <a:pt x="90882" y="89565"/>
                    <a:pt x="90882" y="89565"/>
                    <a:pt x="90882" y="89565"/>
                  </a:cubicBezTo>
                  <a:cubicBezTo>
                    <a:pt x="91764" y="80000"/>
                    <a:pt x="96176" y="71304"/>
                    <a:pt x="100588" y="62608"/>
                  </a:cubicBezTo>
                  <a:cubicBezTo>
                    <a:pt x="106764" y="52173"/>
                    <a:pt x="112058" y="40869"/>
                    <a:pt x="112941" y="27826"/>
                  </a:cubicBezTo>
                  <a:cubicBezTo>
                    <a:pt x="114705" y="27826"/>
                    <a:pt x="114705" y="27826"/>
                    <a:pt x="114705" y="27826"/>
                  </a:cubicBezTo>
                  <a:cubicBezTo>
                    <a:pt x="115588" y="44347"/>
                    <a:pt x="107647" y="59130"/>
                    <a:pt x="100588" y="73043"/>
                  </a:cubicBezTo>
                  <a:cubicBezTo>
                    <a:pt x="97058" y="78260"/>
                    <a:pt x="94411" y="84347"/>
                    <a:pt x="91764" y="89565"/>
                  </a:cubicBezTo>
                  <a:lnTo>
                    <a:pt x="90000" y="93913"/>
                  </a:lnTo>
                  <a:close/>
                  <a:moveTo>
                    <a:pt x="112941" y="38260"/>
                  </a:moveTo>
                  <a:cubicBezTo>
                    <a:pt x="110294" y="46956"/>
                    <a:pt x="105882" y="54782"/>
                    <a:pt x="102352" y="62608"/>
                  </a:cubicBezTo>
                  <a:cubicBezTo>
                    <a:pt x="97941" y="70434"/>
                    <a:pt x="94411" y="77391"/>
                    <a:pt x="92647" y="84347"/>
                  </a:cubicBezTo>
                  <a:cubicBezTo>
                    <a:pt x="95294" y="80000"/>
                    <a:pt x="97058" y="76521"/>
                    <a:pt x="98823" y="72173"/>
                  </a:cubicBezTo>
                  <a:cubicBezTo>
                    <a:pt x="105000" y="61739"/>
                    <a:pt x="111176" y="50434"/>
                    <a:pt x="112941" y="38260"/>
                  </a:cubicBezTo>
                  <a:close/>
                </a:path>
              </a:pathLst>
            </a:custGeom>
            <a:solidFill>
              <a:srgbClr val="4D290A"/>
            </a:solidFill>
            <a:ln>
              <a:noFill/>
            </a:ln>
          </p:spPr>
          <p:txBody>
            <a:bodyPr anchorCtr="0" anchor="t" bIns="34275" lIns="68575" rIns="68575" wrap="square" tIns="34275">
              <a:noAutofit/>
            </a:bodyPr>
            <a:lstStyle/>
            <a:p>
              <a:pPr indent="0" lvl="0" marL="0" marR="0" rtl="0" algn="l">
                <a:spcBef>
                  <a:spcPts val="0"/>
                </a:spcBef>
                <a:buNone/>
              </a:pPr>
              <a:r>
                <a:t/>
              </a:r>
              <a:endParaRPr sz="1400">
                <a:solidFill>
                  <a:schemeClr val="dk1"/>
                </a:solidFill>
                <a:latin typeface="Quattrocento Sans"/>
                <a:ea typeface="Quattrocento Sans"/>
                <a:cs typeface="Quattrocento Sans"/>
                <a:sym typeface="Quattrocento Sans"/>
              </a:endParaRPr>
            </a:p>
          </p:txBody>
        </p:sp>
      </p:grpSp>
      <p:sp>
        <p:nvSpPr>
          <p:cNvPr id="319" name="Shape 319"/>
          <p:cNvSpPr/>
          <p:nvPr>
            <p:ph idx="2" type="pic"/>
          </p:nvPr>
        </p:nvSpPr>
        <p:spPr>
          <a:xfrm>
            <a:off x="625215" y="1020195"/>
            <a:ext cx="3600600" cy="32004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320" name="Shape 320"/>
          <p:cNvSpPr/>
          <p:nvPr>
            <p:ph idx="3" type="pic"/>
          </p:nvPr>
        </p:nvSpPr>
        <p:spPr>
          <a:xfrm>
            <a:off x="4908232" y="1020195"/>
            <a:ext cx="3600600" cy="3200400"/>
          </a:xfrm>
          <a:prstGeom prst="rect">
            <a:avLst/>
          </a:prstGeom>
          <a:solidFill>
            <a:schemeClr val="lt2"/>
          </a:solidFill>
          <a:ln cap="flat" cmpd="sng" w="38100">
            <a:solidFill>
              <a:schemeClr val="lt1"/>
            </a:solidFill>
            <a:prstDash val="solid"/>
            <a:round/>
            <a:headEnd len="med" w="med" type="none"/>
            <a:tailEnd len="med" w="med" type="none"/>
          </a:ln>
        </p:spPr>
        <p:txBody>
          <a:bodyPr anchorCtr="0" anchor="t" bIns="68575" lIns="68575" rIns="68575" wrap="square" tIns="68575"/>
          <a:lstStyle>
            <a:lvl1pPr indent="0" lvl="0" marL="0" marR="0" rtl="0" algn="ctr">
              <a:lnSpc>
                <a:spcPct val="100000"/>
              </a:lnSpc>
              <a:spcBef>
                <a:spcPts val="1400"/>
              </a:spcBef>
              <a:buClr>
                <a:schemeClr val="dk1"/>
              </a:buClr>
              <a:buSzPct val="61111"/>
              <a:buFont typeface="Arial"/>
              <a:buNone/>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321" name="Shape 321"/>
          <p:cNvSpPr txBox="1"/>
          <p:nvPr>
            <p:ph idx="1" type="body"/>
          </p:nvPr>
        </p:nvSpPr>
        <p:spPr>
          <a:xfrm>
            <a:off x="789317" y="4648200"/>
            <a:ext cx="3276600" cy="1295700"/>
          </a:xfrm>
          <a:prstGeom prst="rect">
            <a:avLst/>
          </a:prstGeom>
          <a:noFill/>
          <a:ln>
            <a:noFill/>
          </a:ln>
        </p:spPr>
        <p:txBody>
          <a:bodyPr anchorCtr="0" anchor="t" bIns="68575" lIns="68575" rIns="68575" wrap="square" tIns="68575"/>
          <a:lstStyle>
            <a:lvl1pPr indent="0" lvl="0" marL="0" marR="0" rtl="0" algn="l">
              <a:lnSpc>
                <a:spcPct val="100000"/>
              </a:lnSpc>
              <a:spcBef>
                <a:spcPts val="12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
        <p:nvSpPr>
          <p:cNvPr id="322" name="Shape 322"/>
          <p:cNvSpPr txBox="1"/>
          <p:nvPr>
            <p:ph idx="4" type="body"/>
          </p:nvPr>
        </p:nvSpPr>
        <p:spPr>
          <a:xfrm>
            <a:off x="5057181" y="4648200"/>
            <a:ext cx="3276600" cy="1295700"/>
          </a:xfrm>
          <a:prstGeom prst="rect">
            <a:avLst/>
          </a:prstGeom>
          <a:noFill/>
          <a:ln>
            <a:noFill/>
          </a:ln>
        </p:spPr>
        <p:txBody>
          <a:bodyPr anchorCtr="0" anchor="t" bIns="68575" lIns="68575" rIns="68575" wrap="square" tIns="68575"/>
          <a:lstStyle>
            <a:lvl1pPr indent="0" lvl="0" marL="0" marR="0" rtl="0" algn="l">
              <a:lnSpc>
                <a:spcPct val="100000"/>
              </a:lnSpc>
              <a:spcBef>
                <a:spcPts val="1200"/>
              </a:spcBef>
              <a:buClr>
                <a:schemeClr val="dk1"/>
              </a:buClr>
              <a:buFont typeface="Arial"/>
              <a:buNone/>
              <a:defRPr b="0" i="0" sz="12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323" name="Shape 323"/>
        <p:cNvGrpSpPr/>
        <p:nvPr/>
      </p:nvGrpSpPr>
      <p:grpSpPr>
        <a:xfrm>
          <a:off x="0" y="0"/>
          <a:ext cx="0" cy="0"/>
          <a:chOff x="0" y="0"/>
          <a:chExt cx="0" cy="0"/>
        </a:xfrm>
      </p:grpSpPr>
      <p:sp>
        <p:nvSpPr>
          <p:cNvPr id="324" name="Shape 324"/>
          <p:cNvSpPr txBox="1"/>
          <p:nvPr>
            <p:ph type="title"/>
          </p:nvPr>
        </p:nvSpPr>
        <p:spPr>
          <a:xfrm>
            <a:off x="5633799" y="1330347"/>
            <a:ext cx="2880600" cy="21027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25" name="Shape 325"/>
          <p:cNvSpPr txBox="1"/>
          <p:nvPr>
            <p:ph idx="1" type="body"/>
          </p:nvPr>
        </p:nvSpPr>
        <p:spPr>
          <a:xfrm>
            <a:off x="627460" y="914400"/>
            <a:ext cx="4629300" cy="50292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76200" lvl="5" marL="1892300" marR="0" rtl="0" algn="l">
              <a:lnSpc>
                <a:spcPct val="90000"/>
              </a:lnSpc>
              <a:spcBef>
                <a:spcPts val="5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76200" lvl="6" marL="2235200" marR="0" rtl="0" algn="l">
              <a:lnSpc>
                <a:spcPct val="90000"/>
              </a:lnSpc>
              <a:spcBef>
                <a:spcPts val="5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76200" lvl="7" marL="2578100" marR="0" rtl="0" algn="l">
              <a:lnSpc>
                <a:spcPct val="90000"/>
              </a:lnSpc>
              <a:spcBef>
                <a:spcPts val="5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76200" lvl="8" marL="2921000" marR="0" rtl="0" algn="l">
              <a:lnSpc>
                <a:spcPct val="90000"/>
              </a:lnSpc>
              <a:spcBef>
                <a:spcPts val="5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26" name="Shape 326"/>
          <p:cNvSpPr txBox="1"/>
          <p:nvPr>
            <p:ph idx="2" type="body"/>
          </p:nvPr>
        </p:nvSpPr>
        <p:spPr>
          <a:xfrm>
            <a:off x="5633799" y="3555523"/>
            <a:ext cx="2880600" cy="2388000"/>
          </a:xfrm>
          <a:prstGeom prst="rect">
            <a:avLst/>
          </a:prstGeom>
          <a:noFill/>
          <a:ln>
            <a:noFill/>
          </a:ln>
        </p:spPr>
        <p:txBody>
          <a:bodyPr anchorCtr="0" anchor="t" bIns="68575" lIns="68575" rIns="68575" wrap="square" tIns="68575"/>
          <a:lstStyle>
            <a:lvl1pPr indent="0" lvl="0" marL="0" marR="0" rtl="0" algn="l">
              <a:lnSpc>
                <a:spcPct val="100000"/>
              </a:lnSpc>
              <a:spcBef>
                <a:spcPts val="1400"/>
              </a:spcBef>
              <a:buClr>
                <a:schemeClr val="dk1"/>
              </a:buClr>
              <a:buFont typeface="Arial"/>
              <a:buNone/>
              <a:defRPr b="0" i="0" sz="1400" u="none" cap="none" strike="noStrike">
                <a:solidFill>
                  <a:schemeClr val="dk1"/>
                </a:solidFill>
                <a:latin typeface="Quattrocento Sans"/>
                <a:ea typeface="Quattrocento Sans"/>
                <a:cs typeface="Quattrocento Sans"/>
                <a:sym typeface="Quattrocento Sans"/>
              </a:defRPr>
            </a:lvl1pPr>
            <a:lvl2pPr indent="0" lvl="1" marL="342900" marR="0" rtl="0" algn="l">
              <a:lnSpc>
                <a:spcPct val="100000"/>
              </a:lnSpc>
              <a:spcBef>
                <a:spcPts val="900"/>
              </a:spcBef>
              <a:buClr>
                <a:schemeClr val="dk1"/>
              </a:buClr>
              <a:buFont typeface="Arial"/>
              <a:buNone/>
              <a:defRPr b="0" i="0" sz="1100" u="none" cap="none" strike="noStrike">
                <a:solidFill>
                  <a:schemeClr val="dk1"/>
                </a:solidFill>
                <a:latin typeface="Quattrocento Sans"/>
                <a:ea typeface="Quattrocento Sans"/>
                <a:cs typeface="Quattrocento Sans"/>
                <a:sym typeface="Quattrocento Sans"/>
              </a:defRPr>
            </a:lvl2pPr>
            <a:lvl3pPr indent="0" lvl="2" marL="685800" marR="0" rtl="0" algn="l">
              <a:lnSpc>
                <a:spcPct val="100000"/>
              </a:lnSpc>
              <a:spcBef>
                <a:spcPts val="600"/>
              </a:spcBef>
              <a:buClr>
                <a:schemeClr val="dk1"/>
              </a:buClr>
              <a:buFont typeface="Arial"/>
              <a:buNone/>
              <a:defRPr b="0" i="0" sz="900" u="none" cap="none" strike="noStrike">
                <a:solidFill>
                  <a:schemeClr val="dk1"/>
                </a:solidFill>
                <a:latin typeface="Quattrocento Sans"/>
                <a:ea typeface="Quattrocento Sans"/>
                <a:cs typeface="Quattrocento Sans"/>
                <a:sym typeface="Quattrocento Sans"/>
              </a:defRPr>
            </a:lvl3pPr>
            <a:lvl4pPr indent="0" lvl="3" marL="10287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4pPr>
            <a:lvl5pPr indent="0" lvl="4" marL="1371600" marR="0" rtl="0" algn="l">
              <a:lnSpc>
                <a:spcPct val="10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5pPr>
            <a:lvl6pPr indent="0" lvl="5" marL="17145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6pPr>
            <a:lvl7pPr indent="0" lvl="6" marL="20574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7pPr>
            <a:lvl8pPr indent="0" lvl="7" marL="24003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8pPr>
            <a:lvl9pPr indent="0" lvl="8" marL="2743200" marR="0" rtl="0" algn="l">
              <a:lnSpc>
                <a:spcPct val="90000"/>
              </a:lnSpc>
              <a:spcBef>
                <a:spcPts val="500"/>
              </a:spcBef>
              <a:buClr>
                <a:schemeClr val="dk1"/>
              </a:buClr>
              <a:buFont typeface="Arial"/>
              <a:buNone/>
              <a:defRPr b="0" i="0" sz="800" u="none" cap="none" strike="noStrike">
                <a:solidFill>
                  <a:schemeClr val="dk1"/>
                </a:solidFill>
                <a:latin typeface="Quattrocento Sans"/>
                <a:ea typeface="Quattrocento Sans"/>
                <a:cs typeface="Quattrocento Sans"/>
                <a:sym typeface="Quattrocento Sans"/>
              </a:defRPr>
            </a:lvl9pPr>
          </a:lstStyle>
          <a:p/>
        </p:txBody>
      </p:sp>
      <p:sp>
        <p:nvSpPr>
          <p:cNvPr id="327" name="Shape 327"/>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328" name="Shape 328"/>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329" name="Shape 329"/>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330" name="Shape 330"/>
        <p:cNvGrpSpPr/>
        <p:nvPr/>
      </p:nvGrpSpPr>
      <p:grpSpPr>
        <a:xfrm>
          <a:off x="0" y="0"/>
          <a:ext cx="0" cy="0"/>
          <a:chOff x="0" y="0"/>
          <a:chExt cx="0" cy="0"/>
        </a:xfrm>
      </p:grpSpPr>
      <p:sp>
        <p:nvSpPr>
          <p:cNvPr id="331" name="Shape 331"/>
          <p:cNvSpPr txBox="1"/>
          <p:nvPr>
            <p:ph type="title"/>
          </p:nvPr>
        </p:nvSpPr>
        <p:spPr>
          <a:xfrm>
            <a:off x="798909" y="304800"/>
            <a:ext cx="7543800" cy="1219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32" name="Shape 332"/>
          <p:cNvSpPr txBox="1"/>
          <p:nvPr>
            <p:ph idx="1" type="body"/>
          </p:nvPr>
        </p:nvSpPr>
        <p:spPr>
          <a:xfrm rot="5400000">
            <a:off x="2456261" y="95250"/>
            <a:ext cx="4229100" cy="75438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333" name="Shape 333"/>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334" name="Shape 334"/>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335" name="Shape 335"/>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536633"/>
            <a:ext cx="8520600" cy="4555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bg>
      <p:bgPr>
        <a:blipFill rotWithShape="1">
          <a:blip r:embed="rId2">
            <a:alphaModFix/>
          </a:blip>
          <a:stretch>
            <a:fillRect b="0" l="0" r="0" t="0"/>
          </a:stretch>
        </a:blipFill>
      </p:bgPr>
    </p:bg>
    <p:spTree>
      <p:nvGrpSpPr>
        <p:cNvPr id="336" name="Shape 336"/>
        <p:cNvGrpSpPr/>
        <p:nvPr/>
      </p:nvGrpSpPr>
      <p:grpSpPr>
        <a:xfrm>
          <a:off x="0" y="0"/>
          <a:ext cx="0" cy="0"/>
          <a:chOff x="0" y="0"/>
          <a:chExt cx="0" cy="0"/>
        </a:xfrm>
      </p:grpSpPr>
      <p:sp>
        <p:nvSpPr>
          <p:cNvPr id="337" name="Shape 337"/>
          <p:cNvSpPr txBox="1"/>
          <p:nvPr>
            <p:ph type="title"/>
          </p:nvPr>
        </p:nvSpPr>
        <p:spPr>
          <a:xfrm rot="5400000">
            <a:off x="5028299" y="2494650"/>
            <a:ext cx="5676900" cy="1297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None/>
              <a:defRPr sz="1400"/>
            </a:lvl2pPr>
            <a:lvl3pPr indent="0" lvl="2" rtl="0">
              <a:spcBef>
                <a:spcPts val="0"/>
              </a:spcBef>
              <a:buNone/>
              <a:defRPr sz="1400"/>
            </a:lvl3pPr>
            <a:lvl4pPr indent="0" lvl="3" rtl="0">
              <a:spcBef>
                <a:spcPts val="0"/>
              </a:spcBef>
              <a:buNone/>
              <a:defRPr sz="1400"/>
            </a:lvl4pPr>
            <a:lvl5pPr indent="0" lvl="4" rtl="0">
              <a:spcBef>
                <a:spcPts val="0"/>
              </a:spcBef>
              <a:buNone/>
              <a:defRPr sz="1400"/>
            </a:lvl5pPr>
            <a:lvl6pPr indent="0" lvl="5" rtl="0">
              <a:spcBef>
                <a:spcPts val="0"/>
              </a:spcBef>
              <a:buNone/>
              <a:defRPr sz="1400"/>
            </a:lvl6pPr>
            <a:lvl7pPr indent="0" lvl="6" rtl="0">
              <a:spcBef>
                <a:spcPts val="0"/>
              </a:spcBef>
              <a:buNone/>
              <a:defRPr sz="1400"/>
            </a:lvl7pPr>
            <a:lvl8pPr indent="0" lvl="7" rtl="0">
              <a:spcBef>
                <a:spcPts val="0"/>
              </a:spcBef>
              <a:buNone/>
              <a:defRPr sz="1400"/>
            </a:lvl8pPr>
            <a:lvl9pPr indent="0" lvl="8" rtl="0">
              <a:spcBef>
                <a:spcPts val="0"/>
              </a:spcBef>
              <a:buNone/>
              <a:defRPr sz="1400"/>
            </a:lvl9pPr>
          </a:lstStyle>
          <a:p/>
        </p:txBody>
      </p:sp>
      <p:sp>
        <p:nvSpPr>
          <p:cNvPr id="338" name="Shape 338"/>
          <p:cNvSpPr txBox="1"/>
          <p:nvPr>
            <p:ph idx="1" type="body"/>
          </p:nvPr>
        </p:nvSpPr>
        <p:spPr>
          <a:xfrm rot="5400000">
            <a:off x="1027853" y="-94350"/>
            <a:ext cx="5676900" cy="64752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339" name="Shape 339"/>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340" name="Shape 340"/>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None/>
              <a:defRPr sz="800">
                <a:solidFill>
                  <a:schemeClr val="dk1"/>
                </a:solidFill>
                <a:latin typeface="Quattrocento Sans"/>
                <a:ea typeface="Quattrocento Sans"/>
                <a:cs typeface="Quattrocento Sans"/>
                <a:sym typeface="Quattrocento Sans"/>
              </a:defRPr>
            </a:lvl1pPr>
            <a:lvl2pPr indent="0" lvl="1" marL="3429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341" name="Shape 341"/>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lang="en" sz="800">
                <a:solidFill>
                  <a:schemeClr val="dk1"/>
                </a:solidFill>
                <a:latin typeface="Quattrocento Sans"/>
                <a:ea typeface="Quattrocento Sans"/>
                <a:cs typeface="Quattrocento Sans"/>
                <a:sym typeface="Quattrocento San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36633"/>
            <a:ext cx="3999900" cy="4555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536633"/>
            <a:ext cx="3999900" cy="4555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740800"/>
            <a:ext cx="2808000" cy="1007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852800"/>
            <a:ext cx="2808000" cy="42393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600200"/>
            <a:ext cx="6367800" cy="54543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644233"/>
            <a:ext cx="4045200" cy="19764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3737433"/>
            <a:ext cx="4045200" cy="16467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965433"/>
            <a:ext cx="3837000" cy="49269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5640767"/>
            <a:ext cx="5998800" cy="8067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6217622"/>
            <a:ext cx="548700" cy="5247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29" name="Shape 129"/>
        <p:cNvGrpSpPr/>
        <p:nvPr/>
      </p:nvGrpSpPr>
      <p:grpSpPr>
        <a:xfrm>
          <a:off x="0" y="0"/>
          <a:ext cx="0" cy="0"/>
          <a:chOff x="0" y="0"/>
          <a:chExt cx="0" cy="0"/>
        </a:xfrm>
      </p:grpSpPr>
      <p:sp>
        <p:nvSpPr>
          <p:cNvPr id="130" name="Shape 130"/>
          <p:cNvSpPr txBox="1"/>
          <p:nvPr>
            <p:ph type="title"/>
          </p:nvPr>
        </p:nvSpPr>
        <p:spPr>
          <a:xfrm>
            <a:off x="798909" y="304800"/>
            <a:ext cx="7543800" cy="1219200"/>
          </a:xfrm>
          <a:prstGeom prst="rect">
            <a:avLst/>
          </a:prstGeom>
          <a:noFill/>
          <a:ln>
            <a:noFill/>
          </a:ln>
        </p:spPr>
        <p:txBody>
          <a:bodyPr anchorCtr="0" anchor="b" bIns="68575" lIns="68575" rIns="68575" wrap="square" tIns="68575"/>
          <a:lstStyle>
            <a:lvl1pPr indent="0" lvl="0" marL="0" marR="0" rtl="0" algn="l">
              <a:lnSpc>
                <a:spcPct val="90000"/>
              </a:lnSpc>
              <a:spcBef>
                <a:spcPts val="0"/>
              </a:spcBef>
              <a:buClr>
                <a:srgbClr val="4D290A"/>
              </a:buClr>
              <a:buSzPct val="40740"/>
              <a:buFont typeface="Quattrocento Sans"/>
              <a:buNone/>
              <a:defRPr b="0" i="0" sz="2700" u="none" cap="none" strike="noStrike">
                <a:solidFill>
                  <a:srgbClr val="4D290A"/>
                </a:solidFill>
                <a:latin typeface="Quattrocento Sans"/>
                <a:ea typeface="Quattrocento Sans"/>
                <a:cs typeface="Quattrocento Sans"/>
                <a:sym typeface="Quattrocento Sans"/>
              </a:defRPr>
            </a:lvl1pPr>
            <a:lvl2pPr indent="0" lvl="1" rtl="0">
              <a:spcBef>
                <a:spcPts val="0"/>
              </a:spcBef>
              <a:buSzPct val="78571"/>
              <a:buNone/>
              <a:defRPr sz="1400"/>
            </a:lvl2pPr>
            <a:lvl3pPr indent="0" lvl="2" rtl="0">
              <a:spcBef>
                <a:spcPts val="0"/>
              </a:spcBef>
              <a:buSzPct val="78571"/>
              <a:buNone/>
              <a:defRPr sz="1400"/>
            </a:lvl3pPr>
            <a:lvl4pPr indent="0" lvl="3" rtl="0">
              <a:spcBef>
                <a:spcPts val="0"/>
              </a:spcBef>
              <a:buSzPct val="78571"/>
              <a:buNone/>
              <a:defRPr sz="1400"/>
            </a:lvl4pPr>
            <a:lvl5pPr indent="0" lvl="4" rtl="0">
              <a:spcBef>
                <a:spcPts val="0"/>
              </a:spcBef>
              <a:buSzPct val="78571"/>
              <a:buNone/>
              <a:defRPr sz="1400"/>
            </a:lvl5pPr>
            <a:lvl6pPr indent="0" lvl="5" rtl="0">
              <a:spcBef>
                <a:spcPts val="0"/>
              </a:spcBef>
              <a:buSzPct val="78571"/>
              <a:buNone/>
              <a:defRPr sz="1400"/>
            </a:lvl6pPr>
            <a:lvl7pPr indent="0" lvl="6" rtl="0">
              <a:spcBef>
                <a:spcPts val="0"/>
              </a:spcBef>
              <a:buSzPct val="78571"/>
              <a:buNone/>
              <a:defRPr sz="1400"/>
            </a:lvl7pPr>
            <a:lvl8pPr indent="0" lvl="7" rtl="0">
              <a:spcBef>
                <a:spcPts val="0"/>
              </a:spcBef>
              <a:buSzPct val="78571"/>
              <a:buNone/>
              <a:defRPr sz="1400"/>
            </a:lvl8pPr>
            <a:lvl9pPr indent="0" lvl="8" rtl="0">
              <a:spcBef>
                <a:spcPts val="0"/>
              </a:spcBef>
              <a:buSzPct val="78571"/>
              <a:buNone/>
              <a:defRPr sz="1400"/>
            </a:lvl9pPr>
          </a:lstStyle>
          <a:p/>
        </p:txBody>
      </p:sp>
      <p:sp>
        <p:nvSpPr>
          <p:cNvPr id="131" name="Shape 131"/>
          <p:cNvSpPr txBox="1"/>
          <p:nvPr>
            <p:ph idx="1" type="body"/>
          </p:nvPr>
        </p:nvSpPr>
        <p:spPr>
          <a:xfrm>
            <a:off x="798910" y="1752600"/>
            <a:ext cx="7543800" cy="4229100"/>
          </a:xfrm>
          <a:prstGeom prst="rect">
            <a:avLst/>
          </a:prstGeom>
          <a:noFill/>
          <a:ln>
            <a:noFill/>
          </a:ln>
        </p:spPr>
        <p:txBody>
          <a:bodyPr anchorCtr="0" anchor="t" bIns="68575" lIns="68575" rIns="68575" wrap="square" tIns="68575"/>
          <a:lstStyle>
            <a:lvl1pPr indent="-152400" lvl="0" marL="266700" marR="0" rtl="0" algn="l">
              <a:lnSpc>
                <a:spcPct val="100000"/>
              </a:lnSpc>
              <a:spcBef>
                <a:spcPts val="1400"/>
              </a:spcBef>
              <a:buClr>
                <a:schemeClr val="dk1"/>
              </a:buClr>
              <a:buSzPct val="100000"/>
              <a:buFont typeface="Arial"/>
              <a:buChar char="•"/>
              <a:defRPr b="0" i="0" sz="1800" u="none" cap="none" strike="noStrike">
                <a:solidFill>
                  <a:schemeClr val="dk1"/>
                </a:solidFill>
                <a:latin typeface="Quattrocento Sans"/>
                <a:ea typeface="Quattrocento Sans"/>
                <a:cs typeface="Quattrocento Sans"/>
                <a:sym typeface="Quattrocento Sans"/>
              </a:defRPr>
            </a:lvl1pPr>
            <a:lvl2pPr indent="-114300" lvl="1" marL="558800" marR="0" rtl="0" algn="l">
              <a:lnSpc>
                <a:spcPct val="100000"/>
              </a:lnSpc>
              <a:spcBef>
                <a:spcPts val="900"/>
              </a:spcBef>
              <a:buClr>
                <a:schemeClr val="dk1"/>
              </a:buClr>
              <a:buSzPct val="100000"/>
              <a:buFont typeface="Arial"/>
              <a:buChar char="•"/>
              <a:defRPr b="0" i="0" sz="1500" u="none" cap="none" strike="noStrike">
                <a:solidFill>
                  <a:schemeClr val="dk1"/>
                </a:solidFill>
                <a:latin typeface="Quattrocento Sans"/>
                <a:ea typeface="Quattrocento Sans"/>
                <a:cs typeface="Quattrocento Sans"/>
                <a:sym typeface="Quattrocento Sans"/>
              </a:defRPr>
            </a:lvl2pPr>
            <a:lvl3pPr indent="-88900" lvl="2" marL="863600" marR="0" rtl="0" algn="l">
              <a:lnSpc>
                <a:spcPct val="100000"/>
              </a:lnSpc>
              <a:spcBef>
                <a:spcPts val="600"/>
              </a:spcBef>
              <a:buClr>
                <a:schemeClr val="dk1"/>
              </a:buClr>
              <a:buSzPct val="100000"/>
              <a:buFont typeface="Arial"/>
              <a:buChar char="•"/>
              <a:defRPr b="0" i="0" sz="1400" u="none" cap="none" strike="noStrike">
                <a:solidFill>
                  <a:schemeClr val="dk1"/>
                </a:solidFill>
                <a:latin typeface="Quattrocento Sans"/>
                <a:ea typeface="Quattrocento Sans"/>
                <a:cs typeface="Quattrocento Sans"/>
                <a:sym typeface="Quattrocento Sans"/>
              </a:defRPr>
            </a:lvl3pPr>
            <a:lvl4pPr indent="-101600" lvl="3" marL="12065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101600" lvl="4" marL="1549400" marR="0" rtl="0" algn="l">
              <a:lnSpc>
                <a:spcPct val="10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101600" lvl="5" marL="18923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101600" lvl="6" marL="22352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101600" lvl="7" marL="25781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101600" lvl="8" marL="2921000" marR="0" rtl="0" algn="l">
              <a:lnSpc>
                <a:spcPct val="90000"/>
              </a:lnSpc>
              <a:spcBef>
                <a:spcPts val="500"/>
              </a:spcBef>
              <a:buClr>
                <a:schemeClr val="dk1"/>
              </a:buClr>
              <a:buSzPct val="100000"/>
              <a:buFont typeface="Arial"/>
              <a:buChar char="•"/>
              <a:defRPr b="0" i="0" sz="1200" u="none" cap="none" strike="noStrike">
                <a:solidFill>
                  <a:schemeClr val="dk1"/>
                </a:solidFill>
                <a:latin typeface="Quattrocento Sans"/>
                <a:ea typeface="Quattrocento Sans"/>
                <a:cs typeface="Quattrocento Sans"/>
                <a:sym typeface="Quattrocento Sans"/>
              </a:defRPr>
            </a:lvl9pPr>
          </a:lstStyle>
          <a:p/>
        </p:txBody>
      </p:sp>
      <p:sp>
        <p:nvSpPr>
          <p:cNvPr id="132" name="Shape 132"/>
          <p:cNvSpPr txBox="1"/>
          <p:nvPr>
            <p:ph idx="10" type="dt"/>
          </p:nvPr>
        </p:nvSpPr>
        <p:spPr>
          <a:xfrm>
            <a:off x="6056708" y="6019801"/>
            <a:ext cx="1047000" cy="228900"/>
          </a:xfrm>
          <a:prstGeom prst="rect">
            <a:avLst/>
          </a:prstGeom>
          <a:noFill/>
          <a:ln>
            <a:noFill/>
          </a:ln>
        </p:spPr>
        <p:txBody>
          <a:bodyPr anchorCtr="0" anchor="ctr" bIns="68575" lIns="68575" rIns="68575" wrap="square" tIns="68575"/>
          <a:lstStyle>
            <a:lvl1pPr indent="0" lvl="0" marL="0" marR="0" rtl="0" algn="l">
              <a:spcBef>
                <a:spcPts val="0"/>
              </a:spcBef>
              <a:buSzPct val="137500"/>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3" name="Shape 133"/>
          <p:cNvSpPr txBox="1"/>
          <p:nvPr>
            <p:ph idx="11" type="ftr"/>
          </p:nvPr>
        </p:nvSpPr>
        <p:spPr>
          <a:xfrm>
            <a:off x="1484710" y="6019801"/>
            <a:ext cx="4457700" cy="228900"/>
          </a:xfrm>
          <a:prstGeom prst="rect">
            <a:avLst/>
          </a:prstGeom>
          <a:noFill/>
          <a:ln>
            <a:noFill/>
          </a:ln>
        </p:spPr>
        <p:txBody>
          <a:bodyPr anchorCtr="0" anchor="ctr" bIns="68575" lIns="68575" rIns="68575" wrap="square" tIns="68575"/>
          <a:lstStyle>
            <a:lvl1pPr indent="0" lvl="0" marL="0" marR="0" rtl="0" algn="l">
              <a:spcBef>
                <a:spcPts val="0"/>
              </a:spcBef>
              <a:buSzPct val="137500"/>
              <a:buNone/>
              <a:defRPr b="0" i="0" sz="800" u="none" cap="none" strike="noStrike">
                <a:solidFill>
                  <a:schemeClr val="dk1"/>
                </a:solidFill>
                <a:latin typeface="Quattrocento Sans"/>
                <a:ea typeface="Quattrocento Sans"/>
                <a:cs typeface="Quattrocento Sans"/>
                <a:sym typeface="Quattrocento Sans"/>
              </a:defRPr>
            </a:lvl1pPr>
            <a:lvl2pPr indent="0" lvl="1" marL="3429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2pPr>
            <a:lvl3pPr indent="0" lvl="2" marL="6858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3pPr>
            <a:lvl4pPr indent="0" lvl="3" marL="10287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4pPr>
            <a:lvl5pPr indent="0" lvl="4" marL="13716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5pPr>
            <a:lvl6pPr indent="0" lvl="5" marL="17145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6pPr>
            <a:lvl7pPr indent="0" lvl="6" marL="20574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7pPr>
            <a:lvl8pPr indent="0" lvl="7" marL="24003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8pPr>
            <a:lvl9pPr indent="0" lvl="8" marL="2743200" marR="0" rtl="0" algn="l">
              <a:spcBef>
                <a:spcPts val="0"/>
              </a:spcBef>
              <a:buSzPct val="78571"/>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4" name="Shape 134"/>
          <p:cNvSpPr txBox="1"/>
          <p:nvPr>
            <p:ph idx="12" type="sldNum"/>
          </p:nvPr>
        </p:nvSpPr>
        <p:spPr>
          <a:xfrm>
            <a:off x="798910" y="6019801"/>
            <a:ext cx="571500" cy="228900"/>
          </a:xfrm>
          <a:prstGeom prst="rect">
            <a:avLst/>
          </a:prstGeom>
          <a:noFill/>
          <a:ln>
            <a:noFill/>
          </a:ln>
        </p:spPr>
        <p:txBody>
          <a:bodyPr anchorCtr="0" anchor="ctr" bIns="34275" lIns="68575" rIns="68575" wrap="square" tIns="34275">
            <a:noAutofit/>
          </a:bodyPr>
          <a:lstStyle/>
          <a:p>
            <a:pPr indent="0" lvl="0" marL="0" marR="0" rtl="0" algn="l">
              <a:spcBef>
                <a:spcPts val="0"/>
              </a:spcBef>
              <a:buSzPct val="25000"/>
              <a:buNone/>
            </a:pPr>
            <a:fld id="{00000000-1234-1234-1234-123412341234}" type="slidenum">
              <a:rPr b="0" i="0" lang="en" sz="800" u="none" cap="none" strike="noStrike">
                <a:solidFill>
                  <a:schemeClr val="dk1"/>
                </a:solidFill>
                <a:latin typeface="Quattrocento Sans"/>
                <a:ea typeface="Quattrocento Sans"/>
                <a:cs typeface="Quattrocento Sans"/>
                <a:sym typeface="Quattrocento Sans"/>
              </a:rPr>
              <a:t>‹#›</a:t>
            </a:fld>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www.youtube.com/watch?v=Kl2ANl-aHxw" TargetMode="Externa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www.youtube.com/watch?v=Dkk_d1NZn_k" TargetMode="Externa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s://www.surveymonkey.com" TargetMode="External"/><Relationship Id="rId4" Type="http://schemas.openxmlformats.org/officeDocument/2006/relationships/hyperlink" Target="https://www2.deloitte.com/au/en/pages/technology-media-and-telecommunications/articles/mobile-consumer-survey-2016.html" TargetMode="External"/><Relationship Id="rId5" Type="http://schemas.openxmlformats.org/officeDocument/2006/relationships/hyperlink" Target="https://ionicframewor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31.jpg"/><Relationship Id="rId7"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16.jpg"/><Relationship Id="rId5"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descr="royalbg.jpg" id="346" name="Shape 346"/>
          <p:cNvPicPr preferRelativeResize="0"/>
          <p:nvPr/>
        </p:nvPicPr>
        <p:blipFill>
          <a:blip r:embed="rId3">
            <a:alphaModFix/>
          </a:blip>
          <a:stretch>
            <a:fillRect/>
          </a:stretch>
        </p:blipFill>
        <p:spPr>
          <a:xfrm>
            <a:off x="0" y="0"/>
            <a:ext cx="9144000" cy="6857996"/>
          </a:xfrm>
          <a:prstGeom prst="rect">
            <a:avLst/>
          </a:prstGeom>
          <a:noFill/>
          <a:ln>
            <a:noFill/>
          </a:ln>
        </p:spPr>
      </p:pic>
      <p:sp>
        <p:nvSpPr>
          <p:cNvPr id="347" name="Shape 347"/>
          <p:cNvSpPr/>
          <p:nvPr/>
        </p:nvSpPr>
        <p:spPr>
          <a:xfrm>
            <a:off x="2856425" y="343100"/>
            <a:ext cx="3783000" cy="1578300"/>
          </a:xfrm>
          <a:prstGeom prst="rect">
            <a:avLst/>
          </a:prstGeom>
          <a:solidFill>
            <a:srgbClr val="7198A9">
              <a:alpha val="41150"/>
            </a:srgbClr>
          </a:solidFill>
          <a:ln>
            <a:noFill/>
          </a:ln>
        </p:spPr>
        <p:txBody>
          <a:bodyPr anchorCtr="0" anchor="ctr" bIns="91425" lIns="91425" rIns="91425" wrap="square" tIns="91425">
            <a:noAutofit/>
          </a:bodyPr>
          <a:lstStyle/>
          <a:p>
            <a:pPr lvl="0" rtl="0" algn="ctr">
              <a:spcBef>
                <a:spcPts val="0"/>
              </a:spcBef>
              <a:buClr>
                <a:schemeClr val="dk1"/>
              </a:buClr>
              <a:buSzPct val="44000"/>
              <a:buFont typeface="Arial"/>
              <a:buNone/>
            </a:pPr>
            <a:r>
              <a:rPr lang="en" sz="2500">
                <a:solidFill>
                  <a:srgbClr val="FFFFFF"/>
                </a:solidFill>
                <a:latin typeface="Oswald"/>
                <a:ea typeface="Oswald"/>
                <a:cs typeface="Oswald"/>
                <a:sym typeface="Oswald"/>
              </a:rPr>
              <a:t>What do you like most about Sydney?</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grpSp>
        <p:nvGrpSpPr>
          <p:cNvPr id="434" name="Shape 434"/>
          <p:cNvGrpSpPr/>
          <p:nvPr/>
        </p:nvGrpSpPr>
        <p:grpSpPr>
          <a:xfrm>
            <a:off x="6025707" y="674863"/>
            <a:ext cx="2483749" cy="5226870"/>
            <a:chOff x="5531182" y="839913"/>
            <a:chExt cx="2483749" cy="5226870"/>
          </a:xfrm>
        </p:grpSpPr>
        <p:sp>
          <p:nvSpPr>
            <p:cNvPr id="435" name="Shape 435"/>
            <p:cNvSpPr/>
            <p:nvPr/>
          </p:nvSpPr>
          <p:spPr>
            <a:xfrm>
              <a:off x="5531182" y="839913"/>
              <a:ext cx="2483749" cy="5226870"/>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First Home.png" id="436" name="Shape 436"/>
            <p:cNvPicPr preferRelativeResize="0"/>
            <p:nvPr/>
          </p:nvPicPr>
          <p:blipFill>
            <a:blip r:embed="rId3">
              <a:alphaModFix/>
            </a:blip>
            <a:stretch>
              <a:fillRect/>
            </a:stretch>
          </p:blipFill>
          <p:spPr>
            <a:xfrm>
              <a:off x="5715000" y="1572650"/>
              <a:ext cx="2131800" cy="3761400"/>
            </a:xfrm>
            <a:prstGeom prst="rect">
              <a:avLst/>
            </a:prstGeom>
            <a:noFill/>
            <a:ln cap="flat" cmpd="sng" w="9525">
              <a:solidFill>
                <a:srgbClr val="000000"/>
              </a:solidFill>
              <a:prstDash val="solid"/>
              <a:round/>
              <a:headEnd len="med" w="med" type="none"/>
              <a:tailEnd len="med" w="med" type="none"/>
            </a:ln>
          </p:spPr>
        </p:pic>
      </p:grpSp>
      <p:sp>
        <p:nvSpPr>
          <p:cNvPr id="437" name="Shape 437"/>
          <p:cNvSpPr txBox="1"/>
          <p:nvPr/>
        </p:nvSpPr>
        <p:spPr>
          <a:xfrm>
            <a:off x="122050" y="2430500"/>
            <a:ext cx="5454900" cy="2904900"/>
          </a:xfrm>
          <a:prstGeom prst="rect">
            <a:avLst/>
          </a:prstGeom>
          <a:noFill/>
          <a:ln>
            <a:noFill/>
          </a:ln>
        </p:spPr>
        <p:txBody>
          <a:bodyPr anchorCtr="0" anchor="ctr" bIns="91425" lIns="91425" rIns="91425" wrap="square" tIns="91425">
            <a:noAutofit/>
          </a:bodyPr>
          <a:lstStyle/>
          <a:p>
            <a:pPr lvl="0" rtl="0">
              <a:lnSpc>
                <a:spcPct val="173076"/>
              </a:lnSpc>
              <a:spcBef>
                <a:spcPts val="1500"/>
              </a:spcBef>
              <a:spcAft>
                <a:spcPts val="800"/>
              </a:spcAft>
              <a:buNone/>
            </a:pPr>
            <a:r>
              <a:t/>
            </a:r>
            <a:endParaRPr b="1" sz="1500">
              <a:solidFill>
                <a:srgbClr val="333333"/>
              </a:solidFill>
              <a:highlight>
                <a:srgbClr val="FFFFFF"/>
              </a:highlight>
              <a:latin typeface="Baloo Tammudu"/>
              <a:ea typeface="Baloo Tammudu"/>
              <a:cs typeface="Baloo Tammudu"/>
              <a:sym typeface="Baloo Tammudu"/>
            </a:endParaRPr>
          </a:p>
          <a:p>
            <a:pPr lvl="0" rtl="0">
              <a:lnSpc>
                <a:spcPct val="115000"/>
              </a:lnSpc>
              <a:spcBef>
                <a:spcPts val="0"/>
              </a:spcBef>
              <a:buNone/>
            </a:pPr>
            <a:r>
              <a:t/>
            </a:r>
            <a:endParaRPr b="1" sz="1500">
              <a:solidFill>
                <a:srgbClr val="333333"/>
              </a:solidFill>
              <a:highlight>
                <a:srgbClr val="FFFFFF"/>
              </a:highlight>
              <a:latin typeface="Baloo Tammudu"/>
              <a:ea typeface="Baloo Tammudu"/>
              <a:cs typeface="Baloo Tammudu"/>
              <a:sym typeface="Baloo Tammudu"/>
            </a:endParaRPr>
          </a:p>
          <a:p>
            <a:pPr lvl="0" rtl="0">
              <a:lnSpc>
                <a:spcPct val="115000"/>
              </a:lnSpc>
              <a:spcBef>
                <a:spcPts val="0"/>
              </a:spcBef>
              <a:buNone/>
            </a:pPr>
            <a:r>
              <a:t/>
            </a:r>
            <a:endParaRPr b="1" sz="1500">
              <a:solidFill>
                <a:srgbClr val="333333"/>
              </a:solidFill>
              <a:highlight>
                <a:srgbClr val="FFFFFF"/>
              </a:highlight>
              <a:latin typeface="Baloo Tammudu"/>
              <a:ea typeface="Baloo Tammudu"/>
              <a:cs typeface="Baloo Tammudu"/>
              <a:sym typeface="Baloo Tammudu"/>
            </a:endParaRPr>
          </a:p>
          <a:p>
            <a:pPr lvl="0" rtl="0">
              <a:spcBef>
                <a:spcPts val="0"/>
              </a:spcBef>
              <a:buClr>
                <a:schemeClr val="dk2"/>
              </a:buClr>
              <a:buSzPct val="25000"/>
              <a:buFont typeface="Arial"/>
              <a:buNone/>
            </a:pPr>
            <a:r>
              <a:rPr i="1" lang="en" sz="6000">
                <a:solidFill>
                  <a:srgbClr val="004430"/>
                </a:solidFill>
                <a:latin typeface="Lobster"/>
                <a:ea typeface="Lobster"/>
                <a:cs typeface="Lobster"/>
                <a:sym typeface="Lobster"/>
              </a:rPr>
              <a:t>“ </a:t>
            </a:r>
            <a:r>
              <a:rPr i="1" lang="en" sz="3000">
                <a:solidFill>
                  <a:srgbClr val="004430"/>
                </a:solidFill>
                <a:latin typeface="Baloo Tammudu"/>
                <a:ea typeface="Baloo Tammudu"/>
                <a:cs typeface="Baloo Tammudu"/>
                <a:sym typeface="Baloo Tammudu"/>
              </a:rPr>
              <a:t>Discover great Parks areas</a:t>
            </a:r>
          </a:p>
          <a:p>
            <a:pPr lvl="0" rtl="0" algn="ctr">
              <a:spcBef>
                <a:spcPts val="0"/>
              </a:spcBef>
              <a:buClr>
                <a:schemeClr val="dk2"/>
              </a:buClr>
              <a:buSzPct val="36666"/>
              <a:buFont typeface="Arial"/>
              <a:buNone/>
            </a:pPr>
            <a:r>
              <a:rPr i="1" lang="en" sz="3000">
                <a:solidFill>
                  <a:srgbClr val="004430"/>
                </a:solidFill>
                <a:latin typeface="Baloo Tammudu"/>
                <a:ea typeface="Baloo Tammudu"/>
                <a:cs typeface="Baloo Tammudu"/>
                <a:sym typeface="Baloo Tammudu"/>
              </a:rPr>
              <a:t>and opportunities.</a:t>
            </a:r>
          </a:p>
          <a:p>
            <a:pPr lvl="0" rtl="0" algn="ctr">
              <a:spcBef>
                <a:spcPts val="0"/>
              </a:spcBef>
              <a:buClr>
                <a:schemeClr val="dk2"/>
              </a:buClr>
              <a:buSzPct val="25000"/>
              <a:buFont typeface="Arial"/>
              <a:buNone/>
            </a:pPr>
            <a:r>
              <a:rPr i="1" lang="en" sz="6000">
                <a:solidFill>
                  <a:srgbClr val="004430"/>
                </a:solidFill>
                <a:latin typeface="Lobster"/>
                <a:ea typeface="Lobster"/>
                <a:cs typeface="Lobster"/>
                <a:sym typeface="Lobster"/>
              </a:rPr>
              <a:t>                            ”</a:t>
            </a:r>
          </a:p>
          <a:p>
            <a:pPr lvl="0" rtl="0" algn="just">
              <a:spcBef>
                <a:spcPts val="0"/>
              </a:spcBef>
              <a:buNone/>
            </a:pPr>
            <a:r>
              <a:t/>
            </a:r>
            <a:endParaRPr sz="2000">
              <a:solidFill>
                <a:schemeClr val="dk2"/>
              </a:solidFill>
              <a:latin typeface="Baloo Tammudu"/>
              <a:ea typeface="Baloo Tammudu"/>
              <a:cs typeface="Baloo Tammudu"/>
              <a:sym typeface="Baloo Tammudu"/>
            </a:endParaRPr>
          </a:p>
        </p:txBody>
      </p:sp>
      <p:sp>
        <p:nvSpPr>
          <p:cNvPr id="438" name="Shape 438"/>
          <p:cNvSpPr txBox="1"/>
          <p:nvPr/>
        </p:nvSpPr>
        <p:spPr>
          <a:xfrm>
            <a:off x="780250" y="1888000"/>
            <a:ext cx="4138500" cy="963300"/>
          </a:xfrm>
          <a:prstGeom prst="rect">
            <a:avLst/>
          </a:prstGeom>
          <a:noFill/>
          <a:ln>
            <a:noFill/>
          </a:ln>
        </p:spPr>
        <p:txBody>
          <a:bodyPr anchorCtr="0" anchor="ctr" bIns="91425" lIns="91425" rIns="91425" wrap="square" tIns="91425">
            <a:noAutofit/>
          </a:bodyPr>
          <a:lstStyle/>
          <a:p>
            <a:pPr lvl="0" rtl="0">
              <a:lnSpc>
                <a:spcPct val="115000"/>
              </a:lnSpc>
              <a:spcBef>
                <a:spcPts val="0"/>
              </a:spcBef>
              <a:buClr>
                <a:srgbClr val="000000"/>
              </a:buClr>
              <a:buFont typeface="Arial"/>
              <a:buNone/>
            </a:pPr>
            <a:r>
              <a:t/>
            </a:r>
            <a:endParaRPr sz="1800">
              <a:latin typeface="Oswald"/>
              <a:ea typeface="Oswald"/>
              <a:cs typeface="Oswald"/>
              <a:sym typeface="Oswald"/>
            </a:endParaRPr>
          </a:p>
          <a:p>
            <a:pPr lvl="0" rtl="0">
              <a:lnSpc>
                <a:spcPct val="115000"/>
              </a:lnSpc>
              <a:spcBef>
                <a:spcPts val="0"/>
              </a:spcBef>
              <a:buNone/>
            </a:pPr>
            <a:r>
              <a:rPr b="1" i="1" lang="en" sz="2500">
                <a:solidFill>
                  <a:srgbClr val="38761D"/>
                </a:solidFill>
                <a:latin typeface="Oswald"/>
                <a:ea typeface="Oswald"/>
                <a:cs typeface="Oswald"/>
                <a:sym typeface="Oswald"/>
              </a:rPr>
              <a:t>All </a:t>
            </a:r>
            <a:r>
              <a:rPr b="1" i="1" lang="en" sz="2500">
                <a:solidFill>
                  <a:srgbClr val="38761D"/>
                </a:solidFill>
                <a:latin typeface="Oswald"/>
                <a:ea typeface="Oswald"/>
                <a:cs typeface="Oswald"/>
                <a:sym typeface="Oswald"/>
              </a:rPr>
              <a:t>Sydney Parks close to you</a:t>
            </a:r>
            <a:r>
              <a:rPr b="1" lang="en" sz="1800">
                <a:latin typeface="Oswald"/>
                <a:ea typeface="Oswald"/>
                <a:cs typeface="Oswald"/>
                <a:sym typeface="Oswald"/>
              </a:rPr>
              <a:t>.</a:t>
            </a:r>
          </a:p>
        </p:txBody>
      </p:sp>
      <p:sp>
        <p:nvSpPr>
          <p:cNvPr id="439" name="Shape 439"/>
          <p:cNvSpPr txBox="1"/>
          <p:nvPr/>
        </p:nvSpPr>
        <p:spPr>
          <a:xfrm>
            <a:off x="780250" y="674875"/>
            <a:ext cx="4138500" cy="963300"/>
          </a:xfrm>
          <a:prstGeom prst="rect">
            <a:avLst/>
          </a:prstGeom>
          <a:noFill/>
          <a:ln>
            <a:noFill/>
          </a:ln>
        </p:spPr>
        <p:txBody>
          <a:bodyPr anchorCtr="0" anchor="ctr" bIns="91425" lIns="91425" rIns="91425" wrap="square" tIns="91425">
            <a:noAutofit/>
          </a:bodyPr>
          <a:lstStyle/>
          <a:p>
            <a:pPr lvl="0" rtl="0">
              <a:lnSpc>
                <a:spcPct val="115000"/>
              </a:lnSpc>
              <a:spcBef>
                <a:spcPts val="0"/>
              </a:spcBef>
              <a:buClr>
                <a:srgbClr val="000000"/>
              </a:buClr>
              <a:buFont typeface="Arial"/>
              <a:buNone/>
            </a:pPr>
            <a:r>
              <a:t/>
            </a:r>
            <a:endParaRPr sz="1800">
              <a:latin typeface="Oswald"/>
              <a:ea typeface="Oswald"/>
              <a:cs typeface="Oswald"/>
              <a:sym typeface="Oswald"/>
            </a:endParaRPr>
          </a:p>
          <a:p>
            <a:pPr lvl="0" rtl="0" algn="ctr">
              <a:lnSpc>
                <a:spcPct val="115000"/>
              </a:lnSpc>
              <a:spcBef>
                <a:spcPts val="0"/>
              </a:spcBef>
              <a:buNone/>
            </a:pPr>
            <a:r>
              <a:rPr b="1" lang="en" sz="3000">
                <a:solidFill>
                  <a:srgbClr val="38761D"/>
                </a:solidFill>
                <a:latin typeface="Oswald"/>
                <a:ea typeface="Oswald"/>
                <a:cs typeface="Oswald"/>
                <a:sym typeface="Oswald"/>
              </a:rPr>
              <a:t>MyPark app</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nvSpPr>
        <p:spPr>
          <a:xfrm>
            <a:off x="211125" y="166450"/>
            <a:ext cx="4572000" cy="1035300"/>
          </a:xfrm>
          <a:prstGeom prst="rect">
            <a:avLst/>
          </a:prstGeom>
          <a:noFill/>
          <a:ln>
            <a:noFill/>
          </a:ln>
        </p:spPr>
        <p:txBody>
          <a:bodyPr anchorCtr="0" anchor="ctr" bIns="91425" lIns="91425" rIns="91425" wrap="square" tIns="91425">
            <a:noAutofit/>
          </a:bodyPr>
          <a:lstStyle/>
          <a:p>
            <a:pPr lvl="0" rtl="0">
              <a:spcBef>
                <a:spcPts val="0"/>
              </a:spcBef>
              <a:buNone/>
            </a:pPr>
            <a:r>
              <a:rPr b="1" lang="en" sz="3300">
                <a:latin typeface="Roboto Slab"/>
                <a:ea typeface="Roboto Slab"/>
                <a:cs typeface="Roboto Slab"/>
                <a:sym typeface="Roboto Slab"/>
              </a:rPr>
              <a:t>FEATURES</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descr="This video is about My Movie 1" id="445" name="Shape 445" title="Features_MyPark">
            <a:hlinkClick r:id="rId3"/>
          </p:cNvPr>
          <p:cNvSpPr/>
          <p:nvPr/>
        </p:nvSpPr>
        <p:spPr>
          <a:xfrm>
            <a:off x="598350" y="613575"/>
            <a:ext cx="7947300" cy="5960475"/>
          </a:xfrm>
          <a:prstGeom prst="rect">
            <a:avLst/>
          </a:prstGeom>
          <a:blipFill>
            <a:blip r:embed="rId4">
              <a:alphaModFix/>
            </a:blip>
            <a:stretch>
              <a:fillRect/>
            </a:stretch>
          </a:blipFill>
          <a:ln>
            <a:noFill/>
          </a:ln>
        </p:spPr>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nvSpPr>
        <p:spPr>
          <a:xfrm>
            <a:off x="508375" y="517725"/>
            <a:ext cx="7899000" cy="513600"/>
          </a:xfrm>
          <a:prstGeom prst="rect">
            <a:avLst/>
          </a:prstGeom>
          <a:noFill/>
          <a:ln>
            <a:noFill/>
          </a:ln>
        </p:spPr>
        <p:txBody>
          <a:bodyPr anchorCtr="0" anchor="t" bIns="91425" lIns="91425" rIns="91425" wrap="square" tIns="91425">
            <a:noAutofit/>
          </a:bodyPr>
          <a:lstStyle/>
          <a:p>
            <a:pPr lvl="0" rtl="0">
              <a:spcBef>
                <a:spcPts val="0"/>
              </a:spcBef>
              <a:buNone/>
            </a:pPr>
            <a:r>
              <a:rPr b="1" lang="en" sz="3300">
                <a:latin typeface="Roboto Slab"/>
                <a:ea typeface="Roboto Slab"/>
                <a:cs typeface="Roboto Slab"/>
                <a:sym typeface="Roboto Slab"/>
              </a:rPr>
              <a:t>POTENTIAL BUSINESS MODEL</a:t>
            </a:r>
            <a:r>
              <a:rPr b="1" lang="en" sz="3300">
                <a:latin typeface="Roboto Slab"/>
                <a:ea typeface="Roboto Slab"/>
                <a:cs typeface="Roboto Slab"/>
                <a:sym typeface="Roboto Slab"/>
              </a:rPr>
              <a:t>  </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id="451" name="Shape 451"/>
          <p:cNvSpPr txBox="1"/>
          <p:nvPr/>
        </p:nvSpPr>
        <p:spPr>
          <a:xfrm>
            <a:off x="508375" y="1721975"/>
            <a:ext cx="8419200" cy="2829900"/>
          </a:xfrm>
          <a:prstGeom prst="rect">
            <a:avLst/>
          </a:prstGeom>
          <a:noFill/>
          <a:ln>
            <a:noFill/>
          </a:ln>
        </p:spPr>
        <p:txBody>
          <a:bodyPr anchorCtr="0" anchor="t" bIns="91425" lIns="91425" rIns="91425" wrap="square" tIns="91425">
            <a:noAutofit/>
          </a:bodyPr>
          <a:lstStyle/>
          <a:p>
            <a:pPr indent="-381000" lvl="0" marL="457200" rtl="0">
              <a:lnSpc>
                <a:spcPct val="200000"/>
              </a:lnSpc>
              <a:spcBef>
                <a:spcPts val="0"/>
              </a:spcBef>
              <a:buClr>
                <a:schemeClr val="dk2"/>
              </a:buClr>
              <a:buSzPct val="100000"/>
              <a:buChar char="➢"/>
            </a:pPr>
            <a:r>
              <a:rPr lang="en" sz="2400">
                <a:solidFill>
                  <a:schemeClr val="dk2"/>
                </a:solidFill>
              </a:rPr>
              <a:t>Sell Advertising space</a:t>
            </a:r>
          </a:p>
          <a:p>
            <a:pPr indent="-381000" lvl="0" marL="457200" rtl="0">
              <a:lnSpc>
                <a:spcPct val="200000"/>
              </a:lnSpc>
              <a:spcBef>
                <a:spcPts val="0"/>
              </a:spcBef>
              <a:buClr>
                <a:schemeClr val="dk2"/>
              </a:buClr>
              <a:buSzPct val="100000"/>
              <a:buChar char="➢"/>
            </a:pPr>
            <a:r>
              <a:rPr lang="en" sz="2400">
                <a:solidFill>
                  <a:schemeClr val="dk2"/>
                </a:solidFill>
              </a:rPr>
              <a:t>Promote Products as an Affiliate</a:t>
            </a:r>
          </a:p>
          <a:p>
            <a:pPr indent="-381000" lvl="0" marL="457200" rtl="0">
              <a:lnSpc>
                <a:spcPct val="200000"/>
              </a:lnSpc>
              <a:spcBef>
                <a:spcPts val="0"/>
              </a:spcBef>
              <a:buClr>
                <a:schemeClr val="dk2"/>
              </a:buClr>
              <a:buSzPct val="100000"/>
              <a:buChar char="➢"/>
            </a:pPr>
            <a:r>
              <a:rPr lang="en" sz="2400">
                <a:solidFill>
                  <a:schemeClr val="dk2"/>
                </a:solidFill>
              </a:rPr>
              <a:t>Promote coffee shop or restaurant near park</a:t>
            </a:r>
          </a:p>
          <a:p>
            <a:pPr indent="-381000" lvl="0" marL="457200" rtl="0">
              <a:lnSpc>
                <a:spcPct val="200000"/>
              </a:lnSpc>
              <a:spcBef>
                <a:spcPts val="0"/>
              </a:spcBef>
              <a:buClr>
                <a:schemeClr val="dk2"/>
              </a:buClr>
              <a:buSzPct val="100000"/>
              <a:buChar char="➢"/>
            </a:pPr>
            <a:r>
              <a:rPr lang="en" sz="2400">
                <a:solidFill>
                  <a:schemeClr val="dk2"/>
                </a:solidFill>
              </a:rPr>
              <a:t>Sell Collected Data</a:t>
            </a:r>
          </a:p>
        </p:txBody>
      </p:sp>
      <p:sp>
        <p:nvSpPr>
          <p:cNvPr id="452" name="Shape 452"/>
          <p:cNvSpPr txBox="1"/>
          <p:nvPr/>
        </p:nvSpPr>
        <p:spPr>
          <a:xfrm>
            <a:off x="3587175" y="6570700"/>
            <a:ext cx="3000000" cy="380700"/>
          </a:xfrm>
          <a:prstGeom prst="rect">
            <a:avLst/>
          </a:prstGeom>
          <a:noFill/>
          <a:ln>
            <a:noFill/>
          </a:ln>
        </p:spPr>
        <p:txBody>
          <a:bodyPr anchorCtr="0" anchor="ctr" bIns="91425" lIns="91425" rIns="91425" wrap="square" tIns="91425">
            <a:noAutofit/>
          </a:bodyPr>
          <a:lstStyle/>
          <a:p>
            <a:pPr lvl="0" rtl="0">
              <a:spcBef>
                <a:spcPts val="0"/>
              </a:spcBef>
              <a:buNone/>
            </a:pPr>
            <a:r>
              <a:rPr lang="en" sz="1100">
                <a:solidFill>
                  <a:srgbClr val="666666"/>
                </a:solidFill>
                <a:latin typeface="Verdana"/>
                <a:ea typeface="Verdana"/>
                <a:cs typeface="Verdana"/>
                <a:sym typeface="Verdana"/>
              </a:rPr>
              <a:t>Image: landing.deloitte.com.au/</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nvSpPr>
        <p:spPr>
          <a:xfrm>
            <a:off x="330675" y="517175"/>
            <a:ext cx="8287200" cy="599700"/>
          </a:xfrm>
          <a:prstGeom prst="rect">
            <a:avLst/>
          </a:prstGeom>
          <a:noFill/>
          <a:ln>
            <a:noFill/>
          </a:ln>
        </p:spPr>
        <p:txBody>
          <a:bodyPr anchorCtr="0" anchor="t" bIns="91425" lIns="91425" rIns="91425" wrap="square" tIns="91425">
            <a:noAutofit/>
          </a:bodyPr>
          <a:lstStyle/>
          <a:p>
            <a:pPr lvl="0" rtl="0">
              <a:spcBef>
                <a:spcPts val="0"/>
              </a:spcBef>
              <a:buNone/>
            </a:pPr>
            <a:r>
              <a:rPr b="1" lang="en" sz="3300">
                <a:latin typeface="Roboto Slab"/>
                <a:ea typeface="Roboto Slab"/>
                <a:cs typeface="Roboto Slab"/>
                <a:sym typeface="Roboto Slab"/>
              </a:rPr>
              <a:t>DEVELOPMENT PLAN</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id="458" name="Shape 458"/>
          <p:cNvSpPr txBox="1"/>
          <p:nvPr/>
        </p:nvSpPr>
        <p:spPr>
          <a:xfrm>
            <a:off x="650675" y="1869900"/>
            <a:ext cx="6192000" cy="3118200"/>
          </a:xfrm>
          <a:prstGeom prst="rect">
            <a:avLst/>
          </a:prstGeom>
          <a:noFill/>
          <a:ln>
            <a:noFill/>
          </a:ln>
        </p:spPr>
        <p:txBody>
          <a:bodyPr anchorCtr="0" anchor="t" bIns="91425" lIns="91425" rIns="91425" wrap="square" tIns="91425">
            <a:noAutofit/>
          </a:bodyPr>
          <a:lstStyle/>
          <a:p>
            <a:pPr indent="-381000" lvl="0" marL="457200" rtl="0">
              <a:lnSpc>
                <a:spcPct val="115000"/>
              </a:lnSpc>
              <a:spcBef>
                <a:spcPts val="0"/>
              </a:spcBef>
              <a:buClr>
                <a:schemeClr val="dk2"/>
              </a:buClr>
              <a:buSzPct val="100000"/>
              <a:buChar char="➢"/>
            </a:pPr>
            <a:r>
              <a:rPr lang="en" sz="2400">
                <a:solidFill>
                  <a:schemeClr val="dk2"/>
                </a:solidFill>
              </a:rPr>
              <a:t>Phases of development</a:t>
            </a:r>
          </a:p>
          <a:p>
            <a:pPr indent="-381000" lvl="1" marL="914400" rtl="0">
              <a:lnSpc>
                <a:spcPct val="115000"/>
              </a:lnSpc>
              <a:spcBef>
                <a:spcPts val="0"/>
              </a:spcBef>
              <a:buClr>
                <a:schemeClr val="dk2"/>
              </a:buClr>
              <a:buSzPct val="100000"/>
              <a:buChar char="○"/>
            </a:pPr>
            <a:r>
              <a:rPr lang="en" sz="2400">
                <a:solidFill>
                  <a:schemeClr val="dk2"/>
                </a:solidFill>
              </a:rPr>
              <a:t>Trainning 2 weeks</a:t>
            </a:r>
          </a:p>
          <a:p>
            <a:pPr indent="-381000" lvl="1" marL="914400" rtl="0">
              <a:lnSpc>
                <a:spcPct val="115000"/>
              </a:lnSpc>
              <a:spcBef>
                <a:spcPts val="0"/>
              </a:spcBef>
              <a:buClr>
                <a:schemeClr val="dk2"/>
              </a:buClr>
              <a:buSzPct val="100000"/>
              <a:buChar char="○"/>
            </a:pPr>
            <a:r>
              <a:rPr lang="en" sz="2400">
                <a:solidFill>
                  <a:schemeClr val="dk2"/>
                </a:solidFill>
              </a:rPr>
              <a:t>Implementation 8 weeks</a:t>
            </a:r>
          </a:p>
          <a:p>
            <a:pPr indent="-381000" lvl="1" marL="914400" rtl="0">
              <a:lnSpc>
                <a:spcPct val="115000"/>
              </a:lnSpc>
              <a:spcBef>
                <a:spcPts val="0"/>
              </a:spcBef>
              <a:buClr>
                <a:schemeClr val="dk2"/>
              </a:buClr>
              <a:buSzPct val="100000"/>
              <a:buChar char="○"/>
            </a:pPr>
            <a:r>
              <a:rPr lang="en" sz="2400">
                <a:solidFill>
                  <a:schemeClr val="dk2"/>
                </a:solidFill>
              </a:rPr>
              <a:t>Tests 3 weeks</a:t>
            </a:r>
          </a:p>
          <a:p>
            <a:pPr indent="0" lvl="0" marL="0" rtl="0">
              <a:lnSpc>
                <a:spcPct val="115000"/>
              </a:lnSpc>
              <a:spcBef>
                <a:spcPts val="0"/>
              </a:spcBef>
              <a:buNone/>
            </a:pPr>
            <a:r>
              <a:t/>
            </a:r>
            <a:endParaRPr sz="2400">
              <a:solidFill>
                <a:schemeClr val="dk2"/>
              </a:solidFill>
            </a:endParaRPr>
          </a:p>
          <a:p>
            <a:pPr indent="-381000" lvl="0" marL="457200" rtl="0">
              <a:lnSpc>
                <a:spcPct val="115000"/>
              </a:lnSpc>
              <a:spcBef>
                <a:spcPts val="0"/>
              </a:spcBef>
              <a:buClr>
                <a:schemeClr val="dk2"/>
              </a:buClr>
              <a:buSzPct val="100000"/>
              <a:buChar char="➢"/>
            </a:pPr>
            <a:r>
              <a:rPr lang="en" sz="2400">
                <a:solidFill>
                  <a:schemeClr val="dk2"/>
                </a:solidFill>
              </a:rPr>
              <a:t>Fast-paced mode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nvSpPr>
        <p:spPr>
          <a:xfrm>
            <a:off x="330675" y="517175"/>
            <a:ext cx="8287200" cy="599700"/>
          </a:xfrm>
          <a:prstGeom prst="rect">
            <a:avLst/>
          </a:prstGeom>
          <a:noFill/>
          <a:ln>
            <a:noFill/>
          </a:ln>
        </p:spPr>
        <p:txBody>
          <a:bodyPr anchorCtr="0" anchor="t" bIns="91425" lIns="91425" rIns="91425" wrap="square" tIns="91425">
            <a:noAutofit/>
          </a:bodyPr>
          <a:lstStyle/>
          <a:p>
            <a:pPr lvl="0" rtl="0">
              <a:spcBef>
                <a:spcPts val="0"/>
              </a:spcBef>
              <a:buNone/>
            </a:pPr>
            <a:r>
              <a:rPr b="1" lang="en" sz="3300">
                <a:latin typeface="Roboto Slab"/>
                <a:ea typeface="Roboto Slab"/>
                <a:cs typeface="Roboto Slab"/>
                <a:sym typeface="Roboto Slab"/>
              </a:rPr>
              <a:t>DEVELOPMENT TECHNOLOGY</a:t>
            </a:r>
          </a:p>
          <a:p>
            <a:pPr lvl="0" rtl="0">
              <a:lnSpc>
                <a:spcPct val="173076"/>
              </a:lnSpc>
              <a:spcBef>
                <a:spcPts val="1500"/>
              </a:spcBef>
              <a:spcAft>
                <a:spcPts val="800"/>
              </a:spcAft>
              <a:buNone/>
            </a:pPr>
            <a:r>
              <a:t/>
            </a:r>
            <a:endParaRPr b="1" sz="1500">
              <a:solidFill>
                <a:srgbClr val="333333"/>
              </a:solidFill>
              <a:highlight>
                <a:srgbClr val="FFFFFF"/>
              </a:highlight>
            </a:endParaRPr>
          </a:p>
        </p:txBody>
      </p:sp>
      <p:pic>
        <p:nvPicPr>
          <p:cNvPr descr="mobile-devices-gbl-en-592x260.png" id="464" name="Shape 464"/>
          <p:cNvPicPr preferRelativeResize="0"/>
          <p:nvPr/>
        </p:nvPicPr>
        <p:blipFill>
          <a:blip r:embed="rId3">
            <a:alphaModFix/>
          </a:blip>
          <a:stretch>
            <a:fillRect/>
          </a:stretch>
        </p:blipFill>
        <p:spPr>
          <a:xfrm>
            <a:off x="1995213" y="3611419"/>
            <a:ext cx="5153575" cy="2226041"/>
          </a:xfrm>
          <a:prstGeom prst="rect">
            <a:avLst/>
          </a:prstGeom>
          <a:noFill/>
          <a:ln>
            <a:noFill/>
          </a:ln>
        </p:spPr>
      </p:pic>
      <p:pic>
        <p:nvPicPr>
          <p:cNvPr descr="banner1.jpg" id="465" name="Shape 465"/>
          <p:cNvPicPr preferRelativeResize="0"/>
          <p:nvPr/>
        </p:nvPicPr>
        <p:blipFill>
          <a:blip r:embed="rId4">
            <a:alphaModFix/>
          </a:blip>
          <a:stretch>
            <a:fillRect/>
          </a:stretch>
        </p:blipFill>
        <p:spPr>
          <a:xfrm>
            <a:off x="2123062" y="2533825"/>
            <a:ext cx="4897876" cy="952420"/>
          </a:xfrm>
          <a:prstGeom prst="rect">
            <a:avLst/>
          </a:prstGeom>
          <a:noFill/>
          <a:ln>
            <a:noFill/>
          </a:ln>
        </p:spPr>
      </p:pic>
      <p:sp>
        <p:nvSpPr>
          <p:cNvPr id="466" name="Shape 466"/>
          <p:cNvSpPr txBox="1"/>
          <p:nvPr/>
        </p:nvSpPr>
        <p:spPr>
          <a:xfrm>
            <a:off x="3077100" y="5837450"/>
            <a:ext cx="2989800" cy="474600"/>
          </a:xfrm>
          <a:prstGeom prst="rect">
            <a:avLst/>
          </a:prstGeom>
          <a:noFill/>
          <a:ln>
            <a:noFill/>
          </a:ln>
        </p:spPr>
        <p:txBody>
          <a:bodyPr anchorCtr="0" anchor="ctr" bIns="91425" lIns="91425" rIns="91425" wrap="square" tIns="91425">
            <a:noAutofit/>
          </a:bodyPr>
          <a:lstStyle/>
          <a:p>
            <a:pPr lvl="0" rtl="0">
              <a:spcBef>
                <a:spcPts val="0"/>
              </a:spcBef>
              <a:buNone/>
            </a:pPr>
            <a:r>
              <a:rPr lang="en" sz="1100">
                <a:solidFill>
                  <a:srgbClr val="999999"/>
                </a:solidFill>
                <a:latin typeface="Verdana"/>
                <a:ea typeface="Verdana"/>
                <a:cs typeface="Verdana"/>
                <a:sym typeface="Verdana"/>
              </a:rPr>
              <a:t>Image courtesy by </a:t>
            </a:r>
            <a:r>
              <a:rPr lang="en" sz="1100">
                <a:solidFill>
                  <a:srgbClr val="999999"/>
                </a:solidFill>
                <a:highlight>
                  <a:srgbClr val="F5F5F5"/>
                </a:highlight>
                <a:latin typeface="Verdana"/>
                <a:ea typeface="Verdana"/>
                <a:cs typeface="Verdana"/>
                <a:sym typeface="Verdana"/>
              </a:rPr>
              <a:t>Avocarrot Blog</a:t>
            </a:r>
          </a:p>
        </p:txBody>
      </p:sp>
      <p:sp>
        <p:nvSpPr>
          <p:cNvPr id="467" name="Shape 467"/>
          <p:cNvSpPr txBox="1"/>
          <p:nvPr/>
        </p:nvSpPr>
        <p:spPr>
          <a:xfrm>
            <a:off x="330675" y="1351450"/>
            <a:ext cx="6603300" cy="2442600"/>
          </a:xfrm>
          <a:prstGeom prst="rect">
            <a:avLst/>
          </a:prstGeom>
          <a:noFill/>
          <a:ln>
            <a:noFill/>
          </a:ln>
        </p:spPr>
        <p:txBody>
          <a:bodyPr anchorCtr="0" anchor="t" bIns="91425" lIns="91425" rIns="91425" wrap="square" tIns="91425">
            <a:noAutofit/>
          </a:bodyPr>
          <a:lstStyle/>
          <a:p>
            <a:pPr indent="-381000" lvl="0" marL="457200" rtl="0">
              <a:lnSpc>
                <a:spcPct val="115000"/>
              </a:lnSpc>
              <a:spcBef>
                <a:spcPts val="0"/>
              </a:spcBef>
              <a:buClr>
                <a:schemeClr val="dk2"/>
              </a:buClr>
              <a:buSzPct val="100000"/>
              <a:buChar char="➢"/>
            </a:pPr>
            <a:r>
              <a:rPr lang="en" sz="2400">
                <a:solidFill>
                  <a:schemeClr val="dk2"/>
                </a:solidFill>
              </a:rPr>
              <a:t>Cross Platform</a:t>
            </a:r>
          </a:p>
          <a:p>
            <a:pPr indent="-381000" lvl="0" marL="457200" rtl="0">
              <a:lnSpc>
                <a:spcPct val="115000"/>
              </a:lnSpc>
              <a:spcBef>
                <a:spcPts val="0"/>
              </a:spcBef>
              <a:buClr>
                <a:schemeClr val="dk2"/>
              </a:buClr>
              <a:buSzPct val="100000"/>
              <a:buChar char="➢"/>
            </a:pPr>
            <a:r>
              <a:rPr lang="en" sz="2400">
                <a:solidFill>
                  <a:schemeClr val="dk2"/>
                </a:solidFill>
              </a:rPr>
              <a:t>Low Learning Curve</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descr="-- Created using PowToon -- Free sign up at http://www.powtoon.com/youtube/ -- Create animated videos and animated presentations for free.  PowToon is a free tool that allows you to develop cool animated clips and animated presentations for your website, office meeting, sales pitch, nonprofit fundraiser, product launch, video resume, or anything else you could use an animated explainer video. PowToon's animation templates help you create animated presentations and animated explainer videos from scratch.  Anyone can produce awesome animations quickly with PowToon, without the cost or hassle other professional animation services require." id="472" name="Shape 472" title="storyboard MyPark">
            <a:hlinkClick r:id="rId3"/>
          </p:cNvPr>
          <p:cNvSpPr/>
          <p:nvPr/>
        </p:nvSpPr>
        <p:spPr>
          <a:xfrm>
            <a:off x="152400" y="152400"/>
            <a:ext cx="8761550" cy="6571175"/>
          </a:xfrm>
          <a:prstGeom prst="rect">
            <a:avLst/>
          </a:prstGeom>
          <a:blipFill>
            <a:blip r:embed="rId4">
              <a:alphaModFix/>
            </a:blip>
            <a:stretch>
              <a:fillRect/>
            </a:stretch>
          </a:blipFill>
          <a:ln>
            <a:noFill/>
          </a:ln>
        </p:spPr>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nvSpPr>
        <p:spPr>
          <a:xfrm>
            <a:off x="2379750" y="2788150"/>
            <a:ext cx="4384500" cy="9087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300">
                <a:solidFill>
                  <a:schemeClr val="dk2"/>
                </a:solidFill>
                <a:latin typeface="Roboto Slab"/>
                <a:ea typeface="Roboto Slab"/>
                <a:cs typeface="Roboto Slab"/>
                <a:sym typeface="Roboto Slab"/>
              </a:rPr>
              <a:t>Thank you!</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nvSpPr>
        <p:spPr>
          <a:xfrm>
            <a:off x="183225" y="117775"/>
            <a:ext cx="4384500" cy="1322100"/>
          </a:xfrm>
          <a:prstGeom prst="rect">
            <a:avLst/>
          </a:prstGeom>
          <a:noFill/>
          <a:ln>
            <a:noFill/>
          </a:ln>
        </p:spPr>
        <p:txBody>
          <a:bodyPr anchorCtr="0" anchor="ctr" bIns="91425" lIns="91425" rIns="91425" wrap="square" tIns="91425">
            <a:noAutofit/>
          </a:bodyPr>
          <a:lstStyle/>
          <a:p>
            <a:pPr lvl="0" rtl="0">
              <a:spcBef>
                <a:spcPts val="0"/>
              </a:spcBef>
              <a:buNone/>
            </a:pPr>
            <a:r>
              <a:rPr b="1" lang="en" sz="3300">
                <a:solidFill>
                  <a:schemeClr val="dk2"/>
                </a:solidFill>
                <a:latin typeface="Roboto Slab"/>
                <a:ea typeface="Roboto Slab"/>
                <a:cs typeface="Roboto Slab"/>
                <a:sym typeface="Roboto Slab"/>
              </a:rPr>
              <a:t>REFERENCES</a:t>
            </a:r>
          </a:p>
        </p:txBody>
      </p:sp>
      <p:sp>
        <p:nvSpPr>
          <p:cNvPr id="483" name="Shape 483"/>
          <p:cNvSpPr txBox="1"/>
          <p:nvPr/>
        </p:nvSpPr>
        <p:spPr>
          <a:xfrm>
            <a:off x="897650" y="1938900"/>
            <a:ext cx="6894000" cy="804300"/>
          </a:xfrm>
          <a:prstGeom prst="rect">
            <a:avLst/>
          </a:prstGeom>
          <a:noFill/>
          <a:ln>
            <a:noFill/>
          </a:ln>
        </p:spPr>
        <p:txBody>
          <a:bodyPr anchorCtr="0" anchor="t" bIns="91425" lIns="91425" rIns="91425" wrap="square" tIns="91425">
            <a:noAutofit/>
          </a:bodyPr>
          <a:lstStyle/>
          <a:p>
            <a:pPr lvl="0">
              <a:spcBef>
                <a:spcPts val="0"/>
              </a:spcBef>
              <a:buNone/>
            </a:pPr>
            <a:r>
              <a:rPr lang="en"/>
              <a:t>Survey Monkey 2017, viewed 21 September 2017,</a:t>
            </a:r>
          </a:p>
          <a:p>
            <a:pPr lvl="0">
              <a:spcBef>
                <a:spcPts val="0"/>
              </a:spcBef>
              <a:buNone/>
            </a:pPr>
            <a:r>
              <a:rPr lang="en"/>
              <a:t>&lt;</a:t>
            </a:r>
            <a:r>
              <a:rPr lang="en" u="sng">
                <a:solidFill>
                  <a:schemeClr val="hlink"/>
                </a:solidFill>
                <a:hlinkClick r:id="rId3"/>
              </a:rPr>
              <a:t>https://www.surveymonkey.com</a:t>
            </a:r>
            <a:r>
              <a:rPr lang="en"/>
              <a:t>&gt; </a:t>
            </a:r>
          </a:p>
        </p:txBody>
      </p:sp>
      <p:sp>
        <p:nvSpPr>
          <p:cNvPr id="484" name="Shape 484"/>
          <p:cNvSpPr txBox="1"/>
          <p:nvPr/>
        </p:nvSpPr>
        <p:spPr>
          <a:xfrm>
            <a:off x="897650" y="3026850"/>
            <a:ext cx="6894000" cy="804300"/>
          </a:xfrm>
          <a:prstGeom prst="rect">
            <a:avLst/>
          </a:prstGeom>
          <a:noFill/>
          <a:ln>
            <a:noFill/>
          </a:ln>
        </p:spPr>
        <p:txBody>
          <a:bodyPr anchorCtr="0" anchor="t" bIns="91425" lIns="91425" rIns="91425" wrap="square" tIns="91425">
            <a:noAutofit/>
          </a:bodyPr>
          <a:lstStyle/>
          <a:p>
            <a:pPr lvl="0" rtl="0">
              <a:lnSpc>
                <a:spcPct val="120000"/>
              </a:lnSpc>
              <a:spcBef>
                <a:spcPts val="0"/>
              </a:spcBef>
              <a:buNone/>
            </a:pPr>
            <a:r>
              <a:rPr lang="en">
                <a:solidFill>
                  <a:schemeClr val="dk2"/>
                </a:solidFill>
                <a:highlight>
                  <a:srgbClr val="FFFFFF"/>
                </a:highlight>
              </a:rPr>
              <a:t>Mobile Consumer Survey 2016, The Australian Cut– Hyper Connectivity: Clever Consumption, viewed 10 September 2017,</a:t>
            </a:r>
          </a:p>
          <a:p>
            <a:pPr lvl="0" rtl="0">
              <a:lnSpc>
                <a:spcPct val="120000"/>
              </a:lnSpc>
              <a:spcBef>
                <a:spcPts val="0"/>
              </a:spcBef>
              <a:buNone/>
            </a:pPr>
            <a:r>
              <a:rPr lang="en">
                <a:solidFill>
                  <a:schemeClr val="dk2"/>
                </a:solidFill>
                <a:highlight>
                  <a:srgbClr val="FFFFFF"/>
                </a:highlight>
              </a:rPr>
              <a:t>&lt;</a:t>
            </a:r>
            <a:r>
              <a:rPr lang="en" u="sng">
                <a:solidFill>
                  <a:schemeClr val="hlink"/>
                </a:solidFill>
                <a:highlight>
                  <a:srgbClr val="FFFFFF"/>
                </a:highlight>
                <a:hlinkClick r:id="rId4"/>
              </a:rPr>
              <a:t>https://www2.deloitte.com/au/en/pages/technology-media-and-telecommunications/articles/mobile-consumer-survey-2016.html</a:t>
            </a:r>
            <a:r>
              <a:rPr lang="en">
                <a:solidFill>
                  <a:schemeClr val="dk2"/>
                </a:solidFill>
                <a:highlight>
                  <a:srgbClr val="FFFFFF"/>
                </a:highlight>
              </a:rPr>
              <a:t>&gt; </a:t>
            </a:r>
          </a:p>
          <a:p>
            <a:pPr lvl="0" rtl="0">
              <a:lnSpc>
                <a:spcPct val="120000"/>
              </a:lnSpc>
              <a:spcBef>
                <a:spcPts val="0"/>
              </a:spcBef>
              <a:buClr>
                <a:schemeClr val="dk2"/>
              </a:buClr>
              <a:buFont typeface="Arial"/>
              <a:buNone/>
            </a:pPr>
            <a:r>
              <a:t/>
            </a:r>
            <a:endParaRPr>
              <a:solidFill>
                <a:schemeClr val="dk2"/>
              </a:solidFill>
              <a:highlight>
                <a:srgbClr val="FFFFFF"/>
              </a:highlight>
            </a:endParaRPr>
          </a:p>
          <a:p>
            <a:pPr lvl="0">
              <a:spcBef>
                <a:spcPts val="0"/>
              </a:spcBef>
              <a:buNone/>
            </a:pPr>
            <a:r>
              <a:t/>
            </a:r>
            <a:endParaRPr b="1"/>
          </a:p>
        </p:txBody>
      </p:sp>
      <p:sp>
        <p:nvSpPr>
          <p:cNvPr id="485" name="Shape 485"/>
          <p:cNvSpPr txBox="1"/>
          <p:nvPr/>
        </p:nvSpPr>
        <p:spPr>
          <a:xfrm>
            <a:off x="897650" y="4631850"/>
            <a:ext cx="6690600" cy="873600"/>
          </a:xfrm>
          <a:prstGeom prst="rect">
            <a:avLst/>
          </a:prstGeom>
          <a:noFill/>
          <a:ln>
            <a:noFill/>
          </a:ln>
        </p:spPr>
        <p:txBody>
          <a:bodyPr anchorCtr="0" anchor="t" bIns="91425" lIns="91425" rIns="91425" wrap="square" tIns="91425">
            <a:noAutofit/>
          </a:bodyPr>
          <a:lstStyle/>
          <a:p>
            <a:pPr lvl="0" rtl="0">
              <a:lnSpc>
                <a:spcPct val="120000"/>
              </a:lnSpc>
              <a:spcBef>
                <a:spcPts val="0"/>
              </a:spcBef>
              <a:buClr>
                <a:schemeClr val="dk2"/>
              </a:buClr>
              <a:buFont typeface="Arial"/>
              <a:buNone/>
            </a:pPr>
            <a:r>
              <a:rPr lang="en">
                <a:solidFill>
                  <a:schemeClr val="dk2"/>
                </a:solidFill>
                <a:highlight>
                  <a:srgbClr val="FFFFFF"/>
                </a:highlight>
              </a:rPr>
              <a:t>Ionic Framework 2017, viewed 10 September 2017,</a:t>
            </a:r>
          </a:p>
          <a:p>
            <a:pPr lvl="0">
              <a:spcBef>
                <a:spcPts val="0"/>
              </a:spcBef>
              <a:buNone/>
            </a:pPr>
            <a:r>
              <a:rPr lang="en"/>
              <a:t>&lt;</a:t>
            </a:r>
            <a:r>
              <a:rPr lang="en" u="sng">
                <a:solidFill>
                  <a:schemeClr val="hlink"/>
                </a:solidFill>
                <a:hlinkClick r:id="rId5"/>
              </a:rPr>
              <a:t>https://ionicframework.com/</a:t>
            </a:r>
            <a:r>
              <a:rPr lang="en"/>
              <a:t>&gt; </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descr="sydney-bike-tours-see-sydney-by-bicycle-luna-park-1.jpg" id="352" name="Shape 352"/>
          <p:cNvPicPr preferRelativeResize="0"/>
          <p:nvPr/>
        </p:nvPicPr>
        <p:blipFill>
          <a:blip r:embed="rId3">
            <a:alphaModFix/>
          </a:blip>
          <a:stretch>
            <a:fillRect/>
          </a:stretch>
        </p:blipFill>
        <p:spPr>
          <a:xfrm>
            <a:off x="198450" y="579101"/>
            <a:ext cx="2991375" cy="1994250"/>
          </a:xfrm>
          <a:prstGeom prst="rect">
            <a:avLst/>
          </a:prstGeom>
          <a:noFill/>
          <a:ln cap="flat" cmpd="sng" w="9525">
            <a:solidFill>
              <a:schemeClr val="accent3"/>
            </a:solidFill>
            <a:prstDash val="solid"/>
            <a:round/>
            <a:headEnd len="med" w="med" type="none"/>
            <a:tailEnd len="med" w="med" type="none"/>
          </a:ln>
        </p:spPr>
      </p:pic>
      <p:pic>
        <p:nvPicPr>
          <p:cNvPr descr="prince-alfred-park.jpg" id="353" name="Shape 353"/>
          <p:cNvPicPr preferRelativeResize="0"/>
          <p:nvPr/>
        </p:nvPicPr>
        <p:blipFill>
          <a:blip r:embed="rId4">
            <a:alphaModFix/>
          </a:blip>
          <a:stretch>
            <a:fillRect/>
          </a:stretch>
        </p:blipFill>
        <p:spPr>
          <a:xfrm>
            <a:off x="3428369" y="181950"/>
            <a:ext cx="3127806" cy="2085200"/>
          </a:xfrm>
          <a:prstGeom prst="rect">
            <a:avLst/>
          </a:prstGeom>
          <a:noFill/>
          <a:ln cap="flat" cmpd="sng" w="9525">
            <a:solidFill>
              <a:srgbClr val="38761D"/>
            </a:solidFill>
            <a:prstDash val="solid"/>
            <a:round/>
            <a:headEnd len="med" w="med" type="none"/>
            <a:tailEnd len="med" w="med" type="none"/>
          </a:ln>
        </p:spPr>
      </p:pic>
      <p:pic>
        <p:nvPicPr>
          <p:cNvPr descr="barbecuegrill.jpg" id="354" name="Shape 354"/>
          <p:cNvPicPr preferRelativeResize="0"/>
          <p:nvPr/>
        </p:nvPicPr>
        <p:blipFill>
          <a:blip r:embed="rId5">
            <a:alphaModFix/>
          </a:blip>
          <a:stretch>
            <a:fillRect/>
          </a:stretch>
        </p:blipFill>
        <p:spPr>
          <a:xfrm>
            <a:off x="4312150" y="3434300"/>
            <a:ext cx="4685549" cy="2929600"/>
          </a:xfrm>
          <a:prstGeom prst="rect">
            <a:avLst/>
          </a:prstGeom>
          <a:noFill/>
          <a:ln cap="flat" cmpd="sng" w="9525">
            <a:solidFill>
              <a:srgbClr val="38761D"/>
            </a:solidFill>
            <a:prstDash val="solid"/>
            <a:round/>
            <a:headEnd len="med" w="med" type="none"/>
            <a:tailEnd len="med" w="med" type="none"/>
          </a:ln>
        </p:spPr>
      </p:pic>
      <p:pic>
        <p:nvPicPr>
          <p:cNvPr descr="picnicsydney.jpg" id="355" name="Shape 355"/>
          <p:cNvPicPr preferRelativeResize="0"/>
          <p:nvPr/>
        </p:nvPicPr>
        <p:blipFill>
          <a:blip r:embed="rId6">
            <a:alphaModFix/>
          </a:blip>
          <a:stretch>
            <a:fillRect/>
          </a:stretch>
        </p:blipFill>
        <p:spPr>
          <a:xfrm>
            <a:off x="122250" y="2987675"/>
            <a:ext cx="3832151" cy="2552749"/>
          </a:xfrm>
          <a:prstGeom prst="rect">
            <a:avLst/>
          </a:prstGeom>
          <a:noFill/>
          <a:ln cap="flat" cmpd="sng" w="9525">
            <a:solidFill>
              <a:srgbClr val="38761D"/>
            </a:solidFill>
            <a:prstDash val="solid"/>
            <a:round/>
            <a:headEnd len="med" w="med" type="none"/>
            <a:tailEnd len="med" w="med" type="none"/>
          </a:ln>
        </p:spPr>
      </p:pic>
      <p:pic>
        <p:nvPicPr>
          <p:cNvPr descr="gym.jpeg" id="356" name="Shape 356"/>
          <p:cNvPicPr preferRelativeResize="0"/>
          <p:nvPr/>
        </p:nvPicPr>
        <p:blipFill>
          <a:blip r:embed="rId7">
            <a:alphaModFix/>
          </a:blip>
          <a:stretch>
            <a:fillRect/>
          </a:stretch>
        </p:blipFill>
        <p:spPr>
          <a:xfrm>
            <a:off x="6756900" y="1061038"/>
            <a:ext cx="2240800" cy="1682324"/>
          </a:xfrm>
          <a:prstGeom prst="rect">
            <a:avLst/>
          </a:prstGeom>
          <a:noFill/>
          <a:ln cap="flat" cmpd="sng" w="9525">
            <a:solidFill>
              <a:srgbClr val="38761D"/>
            </a:solidFill>
            <a:prstDash val="solid"/>
            <a:round/>
            <a:headEnd len="med" w="med" type="none"/>
            <a:tailEnd len="med" w="med" type="none"/>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nvSpPr>
        <p:spPr>
          <a:xfrm>
            <a:off x="517600" y="704450"/>
            <a:ext cx="5562600" cy="963300"/>
          </a:xfrm>
          <a:prstGeom prst="rect">
            <a:avLst/>
          </a:prstGeom>
          <a:noFill/>
          <a:ln>
            <a:noFill/>
          </a:ln>
        </p:spPr>
        <p:txBody>
          <a:bodyPr anchorCtr="0" anchor="ctr" bIns="91425" lIns="91425" rIns="91425" wrap="square" tIns="91425">
            <a:noAutofit/>
          </a:bodyPr>
          <a:lstStyle/>
          <a:p>
            <a:pPr lvl="0" rtl="0">
              <a:spcBef>
                <a:spcPts val="0"/>
              </a:spcBef>
              <a:buClr>
                <a:schemeClr val="dk2"/>
              </a:buClr>
              <a:buSzPct val="33333"/>
              <a:buFont typeface="Arial"/>
              <a:buNone/>
            </a:pPr>
            <a:r>
              <a:rPr b="1" lang="en" sz="3300">
                <a:latin typeface="Roboto Slab"/>
                <a:ea typeface="Roboto Slab"/>
                <a:cs typeface="Roboto Slab"/>
                <a:sym typeface="Roboto Slab"/>
              </a:rPr>
              <a:t>POTENTIAL PROBLEMS</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id="362" name="Shape 362"/>
          <p:cNvSpPr txBox="1"/>
          <p:nvPr/>
        </p:nvSpPr>
        <p:spPr>
          <a:xfrm>
            <a:off x="861150" y="1478525"/>
            <a:ext cx="8008200" cy="2132400"/>
          </a:xfrm>
          <a:prstGeom prst="rect">
            <a:avLst/>
          </a:prstGeom>
          <a:noFill/>
          <a:ln>
            <a:noFill/>
          </a:ln>
        </p:spPr>
        <p:txBody>
          <a:bodyPr anchorCtr="0" anchor="t" bIns="91425" lIns="91425" rIns="91425" wrap="square" tIns="91425">
            <a:noAutofit/>
          </a:bodyPr>
          <a:lstStyle/>
          <a:p>
            <a:pPr indent="-381000" lvl="0" marL="457200" rtl="0">
              <a:lnSpc>
                <a:spcPct val="200000"/>
              </a:lnSpc>
              <a:spcBef>
                <a:spcPts val="0"/>
              </a:spcBef>
              <a:buSzPct val="100000"/>
              <a:buFont typeface="Quattrocento Sans"/>
              <a:buChar char="➢"/>
            </a:pPr>
            <a:r>
              <a:rPr lang="en" sz="2400">
                <a:latin typeface="Verdana"/>
                <a:ea typeface="Verdana"/>
                <a:cs typeface="Verdana"/>
                <a:sym typeface="Verdana"/>
              </a:rPr>
              <a:t>Information in different places</a:t>
            </a:r>
          </a:p>
          <a:p>
            <a:pPr indent="-381000" lvl="0" marL="457200" marR="25400" rtl="0">
              <a:lnSpc>
                <a:spcPct val="200000"/>
              </a:lnSpc>
              <a:spcBef>
                <a:spcPts val="0"/>
              </a:spcBef>
              <a:buSzPct val="100000"/>
              <a:buFont typeface="Verdana"/>
              <a:buChar char="➢"/>
            </a:pPr>
            <a:r>
              <a:rPr lang="en" sz="2400">
                <a:solidFill>
                  <a:srgbClr val="212121"/>
                </a:solidFill>
                <a:latin typeface="Verdana"/>
                <a:ea typeface="Verdana"/>
                <a:cs typeface="Verdana"/>
                <a:sym typeface="Verdana"/>
              </a:rPr>
              <a:t>Too much time wasted doing research</a:t>
            </a:r>
          </a:p>
          <a:p>
            <a:pPr indent="-381000" lvl="0" marL="457200" rtl="0">
              <a:lnSpc>
                <a:spcPct val="200000"/>
              </a:lnSpc>
              <a:spcBef>
                <a:spcPts val="0"/>
              </a:spcBef>
              <a:buSzPct val="100000"/>
              <a:buFont typeface="Verdana"/>
              <a:buChar char="➢"/>
            </a:pPr>
            <a:r>
              <a:rPr lang="en" sz="2400">
                <a:latin typeface="Verdana"/>
                <a:ea typeface="Verdana"/>
                <a:cs typeface="Verdana"/>
                <a:sym typeface="Verdana"/>
              </a:rPr>
              <a:t>Partial existent solution</a:t>
            </a:r>
          </a:p>
        </p:txBody>
      </p:sp>
      <p:pic>
        <p:nvPicPr>
          <p:cNvPr id="363" name="Shape 363"/>
          <p:cNvPicPr preferRelativeResize="0"/>
          <p:nvPr/>
        </p:nvPicPr>
        <p:blipFill>
          <a:blip r:embed="rId3">
            <a:alphaModFix/>
          </a:blip>
          <a:stretch>
            <a:fillRect/>
          </a:stretch>
        </p:blipFill>
        <p:spPr>
          <a:xfrm>
            <a:off x="5469625" y="3544200"/>
            <a:ext cx="2857500" cy="514350"/>
          </a:xfrm>
          <a:prstGeom prst="rect">
            <a:avLst/>
          </a:prstGeom>
          <a:noFill/>
          <a:ln>
            <a:noFill/>
          </a:ln>
        </p:spPr>
      </p:pic>
      <p:pic>
        <p:nvPicPr>
          <p:cNvPr id="364" name="Shape 364"/>
          <p:cNvPicPr preferRelativeResize="0"/>
          <p:nvPr/>
        </p:nvPicPr>
        <p:blipFill>
          <a:blip r:embed="rId4">
            <a:alphaModFix/>
          </a:blip>
          <a:stretch>
            <a:fillRect/>
          </a:stretch>
        </p:blipFill>
        <p:spPr>
          <a:xfrm>
            <a:off x="2222575" y="3791938"/>
            <a:ext cx="2152650" cy="619125"/>
          </a:xfrm>
          <a:prstGeom prst="rect">
            <a:avLst/>
          </a:prstGeom>
          <a:noFill/>
          <a:ln>
            <a:noFill/>
          </a:ln>
        </p:spPr>
      </p:pic>
      <p:pic>
        <p:nvPicPr>
          <p:cNvPr id="365" name="Shape 365"/>
          <p:cNvPicPr preferRelativeResize="0"/>
          <p:nvPr/>
        </p:nvPicPr>
        <p:blipFill>
          <a:blip r:embed="rId5">
            <a:alphaModFix/>
          </a:blip>
          <a:stretch>
            <a:fillRect/>
          </a:stretch>
        </p:blipFill>
        <p:spPr>
          <a:xfrm>
            <a:off x="812975" y="4986683"/>
            <a:ext cx="2068750" cy="758542"/>
          </a:xfrm>
          <a:prstGeom prst="rect">
            <a:avLst/>
          </a:prstGeom>
          <a:noFill/>
          <a:ln>
            <a:noFill/>
          </a:ln>
        </p:spPr>
      </p:pic>
      <p:pic>
        <p:nvPicPr>
          <p:cNvPr id="366" name="Shape 366"/>
          <p:cNvPicPr preferRelativeResize="0"/>
          <p:nvPr/>
        </p:nvPicPr>
        <p:blipFill>
          <a:blip r:embed="rId6">
            <a:alphaModFix/>
          </a:blip>
          <a:stretch>
            <a:fillRect/>
          </a:stretch>
        </p:blipFill>
        <p:spPr>
          <a:xfrm>
            <a:off x="6691075" y="4547650"/>
            <a:ext cx="2068751" cy="896464"/>
          </a:xfrm>
          <a:prstGeom prst="rect">
            <a:avLst/>
          </a:prstGeom>
          <a:noFill/>
          <a:ln>
            <a:noFill/>
          </a:ln>
        </p:spPr>
      </p:pic>
      <p:pic>
        <p:nvPicPr>
          <p:cNvPr id="367" name="Shape 367"/>
          <p:cNvPicPr preferRelativeResize="0"/>
          <p:nvPr/>
        </p:nvPicPr>
        <p:blipFill>
          <a:blip r:embed="rId7">
            <a:alphaModFix/>
          </a:blip>
          <a:stretch>
            <a:fillRect/>
          </a:stretch>
        </p:blipFill>
        <p:spPr>
          <a:xfrm>
            <a:off x="4517125" y="4940750"/>
            <a:ext cx="952500" cy="942975"/>
          </a:xfrm>
          <a:prstGeom prst="rect">
            <a:avLst/>
          </a:prstGeom>
          <a:noFill/>
          <a:ln>
            <a:noFill/>
          </a:ln>
        </p:spPr>
      </p:pic>
      <p:sp>
        <p:nvSpPr>
          <p:cNvPr id="368" name="Shape 368"/>
          <p:cNvSpPr txBox="1"/>
          <p:nvPr/>
        </p:nvSpPr>
        <p:spPr>
          <a:xfrm>
            <a:off x="692800" y="5672725"/>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Google.com</a:t>
            </a:r>
          </a:p>
        </p:txBody>
      </p:sp>
      <p:sp>
        <p:nvSpPr>
          <p:cNvPr id="369" name="Shape 369"/>
          <p:cNvSpPr txBox="1"/>
          <p:nvPr/>
        </p:nvSpPr>
        <p:spPr>
          <a:xfrm>
            <a:off x="3838825" y="5935000"/>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northsydney.nsw.gov.au</a:t>
            </a:r>
          </a:p>
        </p:txBody>
      </p:sp>
      <p:sp>
        <p:nvSpPr>
          <p:cNvPr id="370" name="Shape 370"/>
          <p:cNvSpPr txBox="1"/>
          <p:nvPr/>
        </p:nvSpPr>
        <p:spPr>
          <a:xfrm>
            <a:off x="6570900" y="5444125"/>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a:t>
            </a:r>
            <a:r>
              <a:rPr lang="en" sz="1100">
                <a:solidFill>
                  <a:srgbClr val="999999"/>
                </a:solidFill>
                <a:latin typeface="Verdana"/>
                <a:ea typeface="Verdana"/>
                <a:cs typeface="Verdana"/>
                <a:sym typeface="Verdana"/>
              </a:rPr>
              <a:t>northernbeaches.nsw.gov.au</a:t>
            </a:r>
          </a:p>
        </p:txBody>
      </p:sp>
      <p:sp>
        <p:nvSpPr>
          <p:cNvPr id="371" name="Shape 371"/>
          <p:cNvSpPr txBox="1"/>
          <p:nvPr/>
        </p:nvSpPr>
        <p:spPr>
          <a:xfrm>
            <a:off x="5743825" y="4058550"/>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a:t>
            </a:r>
            <a:r>
              <a:rPr lang="en" sz="1100">
                <a:solidFill>
                  <a:srgbClr val="999999"/>
                </a:solidFill>
                <a:latin typeface="Verdana"/>
                <a:ea typeface="Verdana"/>
                <a:cs typeface="Verdana"/>
                <a:sym typeface="Verdana"/>
              </a:rPr>
              <a:t>cityofsydney.nsw.gov.au</a:t>
            </a:r>
          </a:p>
        </p:txBody>
      </p:sp>
      <p:sp>
        <p:nvSpPr>
          <p:cNvPr id="372" name="Shape 372"/>
          <p:cNvSpPr txBox="1"/>
          <p:nvPr/>
        </p:nvSpPr>
        <p:spPr>
          <a:xfrm>
            <a:off x="2144350" y="4411075"/>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sydney.com</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nvSpPr>
        <p:spPr>
          <a:xfrm>
            <a:off x="517600" y="704450"/>
            <a:ext cx="5562600" cy="963300"/>
          </a:xfrm>
          <a:prstGeom prst="rect">
            <a:avLst/>
          </a:prstGeom>
          <a:noFill/>
          <a:ln>
            <a:noFill/>
          </a:ln>
        </p:spPr>
        <p:txBody>
          <a:bodyPr anchorCtr="0" anchor="ctr" bIns="91425" lIns="91425" rIns="91425" wrap="square" tIns="91425">
            <a:noAutofit/>
          </a:bodyPr>
          <a:lstStyle/>
          <a:p>
            <a:pPr lvl="0" rtl="0">
              <a:spcBef>
                <a:spcPts val="0"/>
              </a:spcBef>
              <a:buClr>
                <a:schemeClr val="dk2"/>
              </a:buClr>
              <a:buSzPct val="33333"/>
              <a:buFont typeface="Arial"/>
              <a:buNone/>
            </a:pPr>
            <a:r>
              <a:rPr b="1" lang="en" sz="3300">
                <a:latin typeface="Roboto Slab"/>
                <a:ea typeface="Roboto Slab"/>
                <a:cs typeface="Roboto Slab"/>
                <a:sym typeface="Roboto Slab"/>
              </a:rPr>
              <a:t>RESEARCH</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id="378" name="Shape 378"/>
          <p:cNvSpPr txBox="1"/>
          <p:nvPr/>
        </p:nvSpPr>
        <p:spPr>
          <a:xfrm>
            <a:off x="861150" y="1478525"/>
            <a:ext cx="3493500" cy="706200"/>
          </a:xfrm>
          <a:prstGeom prst="rect">
            <a:avLst/>
          </a:prstGeom>
          <a:noFill/>
          <a:ln>
            <a:noFill/>
          </a:ln>
        </p:spPr>
        <p:txBody>
          <a:bodyPr anchorCtr="0" anchor="t" bIns="91425" lIns="91425" rIns="91425" wrap="square" tIns="91425">
            <a:noAutofit/>
          </a:bodyPr>
          <a:lstStyle/>
          <a:p>
            <a:pPr indent="-381000" lvl="0" marL="457200" rtl="0">
              <a:lnSpc>
                <a:spcPct val="200000"/>
              </a:lnSpc>
              <a:spcBef>
                <a:spcPts val="0"/>
              </a:spcBef>
              <a:buSzPct val="100000"/>
              <a:buFont typeface="Verdana"/>
              <a:buChar char="➢"/>
            </a:pPr>
            <a:r>
              <a:rPr lang="en" sz="2400">
                <a:latin typeface="Verdana"/>
                <a:ea typeface="Verdana"/>
                <a:cs typeface="Verdana"/>
                <a:sym typeface="Verdana"/>
              </a:rPr>
              <a:t>Existing Solutions</a:t>
            </a:r>
          </a:p>
          <a:p>
            <a:pPr lvl="0" rtl="0">
              <a:lnSpc>
                <a:spcPct val="200000"/>
              </a:lnSpc>
              <a:spcBef>
                <a:spcPts val="0"/>
              </a:spcBef>
              <a:buNone/>
            </a:pPr>
            <a:r>
              <a:rPr lang="en" sz="3000">
                <a:latin typeface="Quattrocento Sans"/>
                <a:ea typeface="Quattrocento Sans"/>
                <a:cs typeface="Quattrocento Sans"/>
                <a:sym typeface="Quattrocento Sans"/>
              </a:rPr>
              <a:t>  </a:t>
            </a:r>
          </a:p>
          <a:p>
            <a:pPr lvl="0" rtl="0">
              <a:lnSpc>
                <a:spcPct val="200000"/>
              </a:lnSpc>
              <a:spcBef>
                <a:spcPts val="0"/>
              </a:spcBef>
              <a:buNone/>
            </a:pPr>
            <a:r>
              <a:t/>
            </a:r>
            <a:endParaRPr sz="3000">
              <a:latin typeface="Quattrocento Sans"/>
              <a:ea typeface="Quattrocento Sans"/>
              <a:cs typeface="Quattrocento Sans"/>
              <a:sym typeface="Quattrocento Sans"/>
            </a:endParaRPr>
          </a:p>
        </p:txBody>
      </p:sp>
      <p:pic>
        <p:nvPicPr>
          <p:cNvPr id="379" name="Shape 379"/>
          <p:cNvPicPr preferRelativeResize="0"/>
          <p:nvPr/>
        </p:nvPicPr>
        <p:blipFill>
          <a:blip r:embed="rId3">
            <a:alphaModFix/>
          </a:blip>
          <a:stretch>
            <a:fillRect/>
          </a:stretch>
        </p:blipFill>
        <p:spPr>
          <a:xfrm>
            <a:off x="4577575" y="974500"/>
            <a:ext cx="4262074" cy="2060000"/>
          </a:xfrm>
          <a:prstGeom prst="rect">
            <a:avLst/>
          </a:prstGeom>
          <a:noFill/>
          <a:ln>
            <a:noFill/>
          </a:ln>
        </p:spPr>
      </p:pic>
      <p:pic>
        <p:nvPicPr>
          <p:cNvPr id="380" name="Shape 380"/>
          <p:cNvPicPr preferRelativeResize="0"/>
          <p:nvPr/>
        </p:nvPicPr>
        <p:blipFill>
          <a:blip r:embed="rId4">
            <a:alphaModFix/>
          </a:blip>
          <a:stretch>
            <a:fillRect/>
          </a:stretch>
        </p:blipFill>
        <p:spPr>
          <a:xfrm>
            <a:off x="861150" y="2290925"/>
            <a:ext cx="1875530" cy="3330024"/>
          </a:xfrm>
          <a:prstGeom prst="rect">
            <a:avLst/>
          </a:prstGeom>
          <a:noFill/>
          <a:ln>
            <a:noFill/>
          </a:ln>
        </p:spPr>
      </p:pic>
      <p:pic>
        <p:nvPicPr>
          <p:cNvPr id="381" name="Shape 381"/>
          <p:cNvPicPr preferRelativeResize="0"/>
          <p:nvPr/>
        </p:nvPicPr>
        <p:blipFill>
          <a:blip r:embed="rId5">
            <a:alphaModFix/>
          </a:blip>
          <a:stretch>
            <a:fillRect/>
          </a:stretch>
        </p:blipFill>
        <p:spPr>
          <a:xfrm>
            <a:off x="3572000" y="3572675"/>
            <a:ext cx="4742575" cy="2328775"/>
          </a:xfrm>
          <a:prstGeom prst="rect">
            <a:avLst/>
          </a:prstGeom>
          <a:noFill/>
          <a:ln>
            <a:noFill/>
          </a:ln>
        </p:spPr>
      </p:pic>
      <p:sp>
        <p:nvSpPr>
          <p:cNvPr id="382" name="Shape 382"/>
          <p:cNvSpPr txBox="1"/>
          <p:nvPr/>
        </p:nvSpPr>
        <p:spPr>
          <a:xfrm>
            <a:off x="4788737" y="5901450"/>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SFexaminer</a:t>
            </a:r>
          </a:p>
        </p:txBody>
      </p:sp>
      <p:sp>
        <p:nvSpPr>
          <p:cNvPr id="383" name="Shape 383"/>
          <p:cNvSpPr txBox="1"/>
          <p:nvPr/>
        </p:nvSpPr>
        <p:spPr>
          <a:xfrm>
            <a:off x="644375" y="5727150"/>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Group US LLP</a:t>
            </a:r>
          </a:p>
        </p:txBody>
      </p:sp>
      <p:sp>
        <p:nvSpPr>
          <p:cNvPr id="384" name="Shape 384"/>
          <p:cNvSpPr txBox="1"/>
          <p:nvPr/>
        </p:nvSpPr>
        <p:spPr>
          <a:xfrm>
            <a:off x="5554075" y="3034500"/>
            <a:ext cx="2309100" cy="4746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999999"/>
                </a:solidFill>
                <a:latin typeface="Verdana"/>
                <a:ea typeface="Verdana"/>
                <a:cs typeface="Verdana"/>
                <a:sym typeface="Verdana"/>
              </a:rPr>
              <a:t>Image courtesy </a:t>
            </a:r>
            <a:r>
              <a:rPr lang="en" sz="1100">
                <a:solidFill>
                  <a:srgbClr val="999999"/>
                </a:solidFill>
                <a:latin typeface="Verdana"/>
                <a:ea typeface="Verdana"/>
                <a:cs typeface="Verdana"/>
                <a:sym typeface="Verdana"/>
              </a:rPr>
              <a:t>playgroundfinder.com</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nvSpPr>
        <p:spPr>
          <a:xfrm>
            <a:off x="508375" y="517725"/>
            <a:ext cx="2207400" cy="741600"/>
          </a:xfrm>
          <a:prstGeom prst="rect">
            <a:avLst/>
          </a:prstGeom>
          <a:noFill/>
          <a:ln>
            <a:noFill/>
          </a:ln>
        </p:spPr>
        <p:txBody>
          <a:bodyPr anchorCtr="0" anchor="t" bIns="91425" lIns="91425" rIns="91425" wrap="square" tIns="91425">
            <a:noAutofit/>
          </a:bodyPr>
          <a:lstStyle/>
          <a:p>
            <a:pPr lvl="0" rtl="0">
              <a:spcBef>
                <a:spcPts val="0"/>
              </a:spcBef>
              <a:buNone/>
            </a:pPr>
            <a:r>
              <a:rPr b="1" lang="en" sz="3300">
                <a:latin typeface="Roboto Slab"/>
                <a:ea typeface="Roboto Slab"/>
                <a:cs typeface="Roboto Slab"/>
                <a:sym typeface="Roboto Slab"/>
              </a:rPr>
              <a:t>SURVEY</a:t>
            </a:r>
          </a:p>
        </p:txBody>
      </p:sp>
      <p:sp>
        <p:nvSpPr>
          <p:cNvPr id="390" name="Shape 390"/>
          <p:cNvSpPr txBox="1"/>
          <p:nvPr/>
        </p:nvSpPr>
        <p:spPr>
          <a:xfrm>
            <a:off x="6112025" y="997125"/>
            <a:ext cx="2872500" cy="8277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b="1" lang="en" sz="1200">
                <a:solidFill>
                  <a:srgbClr val="434343"/>
                </a:solidFill>
                <a:latin typeface="Verdana"/>
                <a:ea typeface="Verdana"/>
                <a:cs typeface="Verdana"/>
                <a:sym typeface="Verdana"/>
              </a:rPr>
              <a:t>How often do you visit the public parks in Sydney?</a:t>
            </a:r>
          </a:p>
        </p:txBody>
      </p:sp>
      <p:pic>
        <p:nvPicPr>
          <p:cNvPr id="391" name="Shape 391"/>
          <p:cNvPicPr preferRelativeResize="0"/>
          <p:nvPr/>
        </p:nvPicPr>
        <p:blipFill>
          <a:blip r:embed="rId3">
            <a:alphaModFix/>
          </a:blip>
          <a:stretch>
            <a:fillRect/>
          </a:stretch>
        </p:blipFill>
        <p:spPr>
          <a:xfrm>
            <a:off x="424825" y="1663575"/>
            <a:ext cx="5542025" cy="3930575"/>
          </a:xfrm>
          <a:prstGeom prst="rect">
            <a:avLst/>
          </a:prstGeom>
          <a:noFill/>
          <a:ln>
            <a:noFill/>
          </a:ln>
        </p:spPr>
      </p:pic>
      <p:sp>
        <p:nvSpPr>
          <p:cNvPr id="392" name="Shape 392"/>
          <p:cNvSpPr txBox="1"/>
          <p:nvPr/>
        </p:nvSpPr>
        <p:spPr>
          <a:xfrm>
            <a:off x="152400" y="1171125"/>
            <a:ext cx="5814300" cy="653700"/>
          </a:xfrm>
          <a:prstGeom prst="rect">
            <a:avLst/>
          </a:prstGeom>
          <a:noFill/>
          <a:ln>
            <a:noFill/>
          </a:ln>
        </p:spPr>
        <p:txBody>
          <a:bodyPr anchorCtr="0" anchor="ctr" bIns="91425" lIns="91425" rIns="91425" wrap="square" tIns="91425">
            <a:noAutofit/>
          </a:bodyPr>
          <a:lstStyle/>
          <a:p>
            <a:pPr indent="0" lvl="0" marL="139700" marR="114300" rtl="0" algn="ctr">
              <a:lnSpc>
                <a:spcPct val="115000"/>
              </a:lnSpc>
              <a:spcBef>
                <a:spcPts val="0"/>
              </a:spcBef>
              <a:buNone/>
            </a:pPr>
            <a:r>
              <a:rPr b="1" lang="en" sz="1200">
                <a:solidFill>
                  <a:srgbClr val="333E48"/>
                </a:solidFill>
                <a:latin typeface="Verdana"/>
                <a:ea typeface="Verdana"/>
                <a:cs typeface="Verdana"/>
                <a:sym typeface="Verdana"/>
              </a:rPr>
              <a:t>Why do you go to the Park?</a:t>
            </a:r>
          </a:p>
        </p:txBody>
      </p:sp>
      <p:pic>
        <p:nvPicPr>
          <p:cNvPr id="393" name="Shape 393"/>
          <p:cNvPicPr preferRelativeResize="0"/>
          <p:nvPr/>
        </p:nvPicPr>
        <p:blipFill>
          <a:blip r:embed="rId4">
            <a:alphaModFix/>
          </a:blip>
          <a:stretch>
            <a:fillRect/>
          </a:stretch>
        </p:blipFill>
        <p:spPr>
          <a:xfrm>
            <a:off x="6112100" y="1663583"/>
            <a:ext cx="2872351" cy="1729758"/>
          </a:xfrm>
          <a:prstGeom prst="rect">
            <a:avLst/>
          </a:prstGeom>
          <a:noFill/>
          <a:ln>
            <a:noFill/>
          </a:ln>
        </p:spPr>
      </p:pic>
      <p:sp>
        <p:nvSpPr>
          <p:cNvPr id="394" name="Shape 394"/>
          <p:cNvSpPr txBox="1"/>
          <p:nvPr/>
        </p:nvSpPr>
        <p:spPr>
          <a:xfrm>
            <a:off x="6112025" y="3439263"/>
            <a:ext cx="2872500" cy="561600"/>
          </a:xfrm>
          <a:prstGeom prst="rect">
            <a:avLst/>
          </a:prstGeom>
          <a:noFill/>
          <a:ln>
            <a:noFill/>
          </a:ln>
        </p:spPr>
        <p:txBody>
          <a:bodyPr anchorCtr="0" anchor="ctr" bIns="91425" lIns="91425" rIns="91425" wrap="square" tIns="91425">
            <a:noAutofit/>
          </a:bodyPr>
          <a:lstStyle/>
          <a:p>
            <a:pPr indent="0" lvl="0" marL="139700" marR="114300" rtl="0" algn="ctr">
              <a:lnSpc>
                <a:spcPct val="115000"/>
              </a:lnSpc>
              <a:spcBef>
                <a:spcPts val="0"/>
              </a:spcBef>
              <a:buNone/>
            </a:pPr>
            <a:r>
              <a:rPr b="1" lang="en" sz="1200">
                <a:solidFill>
                  <a:srgbClr val="333E48"/>
                </a:solidFill>
                <a:latin typeface="Verdana"/>
                <a:ea typeface="Verdana"/>
                <a:cs typeface="Verdana"/>
                <a:sym typeface="Verdana"/>
              </a:rPr>
              <a:t>How old are you?</a:t>
            </a:r>
          </a:p>
        </p:txBody>
      </p:sp>
      <p:pic>
        <p:nvPicPr>
          <p:cNvPr id="395" name="Shape 395"/>
          <p:cNvPicPr preferRelativeResize="0"/>
          <p:nvPr/>
        </p:nvPicPr>
        <p:blipFill>
          <a:blip r:embed="rId5">
            <a:alphaModFix/>
          </a:blip>
          <a:stretch>
            <a:fillRect/>
          </a:stretch>
        </p:blipFill>
        <p:spPr>
          <a:xfrm>
            <a:off x="6112100" y="3917663"/>
            <a:ext cx="2872350" cy="1740582"/>
          </a:xfrm>
          <a:prstGeom prst="rect">
            <a:avLst/>
          </a:prstGeom>
          <a:noFill/>
          <a:ln>
            <a:noFill/>
          </a:ln>
        </p:spPr>
      </p:pic>
      <p:sp>
        <p:nvSpPr>
          <p:cNvPr id="396" name="Shape 396"/>
          <p:cNvSpPr txBox="1"/>
          <p:nvPr/>
        </p:nvSpPr>
        <p:spPr>
          <a:xfrm>
            <a:off x="115550" y="5841075"/>
            <a:ext cx="1809000" cy="4575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b="1" lang="en" sz="1200">
                <a:solidFill>
                  <a:schemeClr val="dk2"/>
                </a:solidFill>
                <a:latin typeface="Verdana"/>
                <a:ea typeface="Verdana"/>
                <a:cs typeface="Verdana"/>
                <a:sym typeface="Verdana"/>
              </a:rPr>
              <a:t>50 Responses</a:t>
            </a:r>
          </a:p>
        </p:txBody>
      </p:sp>
      <p:sp>
        <p:nvSpPr>
          <p:cNvPr id="397" name="Shape 397"/>
          <p:cNvSpPr txBox="1"/>
          <p:nvPr/>
        </p:nvSpPr>
        <p:spPr>
          <a:xfrm>
            <a:off x="1627925" y="5711150"/>
            <a:ext cx="7356600" cy="901500"/>
          </a:xfrm>
          <a:prstGeom prst="rect">
            <a:avLst/>
          </a:prstGeom>
          <a:noFill/>
          <a:ln>
            <a:noFill/>
          </a:ln>
        </p:spPr>
        <p:txBody>
          <a:bodyPr anchorCtr="0" anchor="ctr" bIns="91425" lIns="91425" rIns="91425" wrap="square" tIns="91425">
            <a:noAutofit/>
          </a:bodyPr>
          <a:lstStyle/>
          <a:p>
            <a:pPr indent="-304800" lvl="0" marL="457200" rtl="0">
              <a:spcBef>
                <a:spcPts val="0"/>
              </a:spcBef>
              <a:buClr>
                <a:srgbClr val="212121"/>
              </a:buClr>
              <a:buSzPct val="100000"/>
              <a:buFont typeface="Verdana"/>
              <a:buChar char="➔"/>
            </a:pPr>
            <a:r>
              <a:rPr lang="en" sz="1200">
                <a:solidFill>
                  <a:srgbClr val="212121"/>
                </a:solidFill>
                <a:latin typeface="Verdana"/>
                <a:ea typeface="Verdana"/>
                <a:cs typeface="Verdana"/>
                <a:sym typeface="Verdana"/>
              </a:rPr>
              <a:t>The survey revealed that people like to go to the Park with their family and friends.</a:t>
            </a:r>
          </a:p>
          <a:p>
            <a:pPr indent="-304800" lvl="0" marL="457200" rtl="0">
              <a:spcBef>
                <a:spcPts val="0"/>
              </a:spcBef>
              <a:buClr>
                <a:srgbClr val="212121"/>
              </a:buClr>
              <a:buSzPct val="100000"/>
              <a:buFont typeface="Verdana"/>
              <a:buChar char="➔"/>
            </a:pPr>
            <a:r>
              <a:rPr lang="en" sz="1200">
                <a:solidFill>
                  <a:srgbClr val="212121"/>
                </a:solidFill>
                <a:latin typeface="Verdana"/>
                <a:ea typeface="Verdana"/>
                <a:cs typeface="Verdana"/>
                <a:sym typeface="Verdana"/>
              </a:rPr>
              <a:t>Almost half of the respondents, said that they go to the Park very often.</a:t>
            </a:r>
          </a:p>
          <a:p>
            <a:pPr indent="-304800" lvl="0" marL="457200" rtl="0" algn="just">
              <a:lnSpc>
                <a:spcPct val="115000"/>
              </a:lnSpc>
              <a:spcBef>
                <a:spcPts val="0"/>
              </a:spcBef>
              <a:buClr>
                <a:srgbClr val="212121"/>
              </a:buClr>
              <a:buSzPct val="100000"/>
              <a:buFont typeface="Verdana"/>
              <a:buChar char="➔"/>
            </a:pPr>
            <a:r>
              <a:rPr lang="en" sz="1200">
                <a:solidFill>
                  <a:srgbClr val="212121"/>
                </a:solidFill>
                <a:latin typeface="Verdana"/>
                <a:ea typeface="Verdana"/>
                <a:cs typeface="Verdana"/>
                <a:sym typeface="Verdana"/>
              </a:rPr>
              <a:t>The target audience will be between 25 - 45 years old</a:t>
            </a:r>
          </a:p>
          <a:p>
            <a:pPr lvl="0" rtl="0" algn="just">
              <a:lnSpc>
                <a:spcPct val="115000"/>
              </a:lnSpc>
              <a:spcBef>
                <a:spcPts val="0"/>
              </a:spcBef>
              <a:buNone/>
            </a:pPr>
            <a:r>
              <a:t/>
            </a:r>
            <a:endParaRPr sz="1200">
              <a:solidFill>
                <a:srgbClr val="212121"/>
              </a:solidFill>
              <a:latin typeface="Verdana"/>
              <a:ea typeface="Verdana"/>
              <a:cs typeface="Verdana"/>
              <a:sym typeface="Verdana"/>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nvSpPr>
        <p:spPr>
          <a:xfrm>
            <a:off x="517600" y="704450"/>
            <a:ext cx="5562600" cy="963300"/>
          </a:xfrm>
          <a:prstGeom prst="rect">
            <a:avLst/>
          </a:prstGeom>
          <a:noFill/>
          <a:ln>
            <a:noFill/>
          </a:ln>
        </p:spPr>
        <p:txBody>
          <a:bodyPr anchorCtr="0" anchor="ctr" bIns="91425" lIns="91425" rIns="91425" wrap="square" tIns="91425">
            <a:noAutofit/>
          </a:bodyPr>
          <a:lstStyle/>
          <a:p>
            <a:pPr lvl="0" rtl="0">
              <a:spcBef>
                <a:spcPts val="0"/>
              </a:spcBef>
              <a:buClr>
                <a:schemeClr val="dk2"/>
              </a:buClr>
              <a:buSzPct val="33333"/>
              <a:buFont typeface="Arial"/>
              <a:buNone/>
            </a:pPr>
            <a:r>
              <a:rPr b="1" lang="en" sz="3300">
                <a:solidFill>
                  <a:schemeClr val="dk2"/>
                </a:solidFill>
                <a:latin typeface="Roboto Slab"/>
                <a:ea typeface="Roboto Slab"/>
                <a:cs typeface="Roboto Slab"/>
                <a:sym typeface="Roboto Slab"/>
              </a:rPr>
              <a:t>SURVEY</a:t>
            </a:r>
          </a:p>
          <a:p>
            <a:pPr lvl="0" rtl="0">
              <a:lnSpc>
                <a:spcPct val="173076"/>
              </a:lnSpc>
              <a:spcBef>
                <a:spcPts val="1500"/>
              </a:spcBef>
              <a:spcAft>
                <a:spcPts val="800"/>
              </a:spcAft>
              <a:buNone/>
            </a:pPr>
            <a:r>
              <a:t/>
            </a:r>
            <a:endParaRPr b="1" sz="1500">
              <a:solidFill>
                <a:srgbClr val="333333"/>
              </a:solidFill>
              <a:highlight>
                <a:srgbClr val="FFFFFF"/>
              </a:highlight>
            </a:endParaRPr>
          </a:p>
        </p:txBody>
      </p:sp>
      <p:pic>
        <p:nvPicPr>
          <p:cNvPr descr="Screen Shot 2017-09-22 at 9.25.37 am.png" id="403" name="Shape 403"/>
          <p:cNvPicPr preferRelativeResize="0"/>
          <p:nvPr/>
        </p:nvPicPr>
        <p:blipFill>
          <a:blip r:embed="rId3">
            <a:alphaModFix/>
          </a:blip>
          <a:stretch>
            <a:fillRect/>
          </a:stretch>
        </p:blipFill>
        <p:spPr>
          <a:xfrm>
            <a:off x="1479275" y="1759437"/>
            <a:ext cx="6185450" cy="4000125"/>
          </a:xfrm>
          <a:prstGeom prst="rect">
            <a:avLst/>
          </a:prstGeom>
          <a:noFill/>
          <a:ln>
            <a:noFill/>
          </a:ln>
        </p:spPr>
      </p:pic>
      <p:sp>
        <p:nvSpPr>
          <p:cNvPr id="404" name="Shape 404"/>
          <p:cNvSpPr txBox="1"/>
          <p:nvPr/>
        </p:nvSpPr>
        <p:spPr>
          <a:xfrm>
            <a:off x="809100" y="1233725"/>
            <a:ext cx="7525800" cy="617400"/>
          </a:xfrm>
          <a:prstGeom prst="rect">
            <a:avLst/>
          </a:prstGeom>
          <a:noFill/>
          <a:ln>
            <a:noFill/>
          </a:ln>
        </p:spPr>
        <p:txBody>
          <a:bodyPr anchorCtr="0" anchor="t" bIns="91425" lIns="91425" rIns="91425" wrap="square" tIns="91425">
            <a:noAutofit/>
          </a:bodyPr>
          <a:lstStyle/>
          <a:p>
            <a:pPr indent="-69850" lvl="0" marL="139700" marR="114300" rtl="0">
              <a:lnSpc>
                <a:spcPct val="115000"/>
              </a:lnSpc>
              <a:spcBef>
                <a:spcPts val="0"/>
              </a:spcBef>
              <a:buClr>
                <a:schemeClr val="dk2"/>
              </a:buClr>
              <a:buSzPct val="61111"/>
              <a:buFont typeface="Arial"/>
              <a:buNone/>
            </a:pPr>
            <a:r>
              <a:rPr b="1" lang="en" sz="1800">
                <a:solidFill>
                  <a:srgbClr val="333E48"/>
                </a:solidFill>
                <a:latin typeface="Verdana"/>
                <a:ea typeface="Verdana"/>
                <a:cs typeface="Verdana"/>
                <a:sym typeface="Verdana"/>
              </a:rPr>
              <a:t>Which tool to you use to find information about parks?</a:t>
            </a:r>
          </a:p>
          <a:p>
            <a:pPr indent="0" lvl="0" marL="139700" marR="114300" rtl="0">
              <a:lnSpc>
                <a:spcPct val="115000"/>
              </a:lnSpc>
              <a:spcBef>
                <a:spcPts val="0"/>
              </a:spcBef>
              <a:buNone/>
            </a:pPr>
            <a:r>
              <a:t/>
            </a:r>
            <a:endParaRPr b="1" sz="2300">
              <a:solidFill>
                <a:srgbClr val="333E48"/>
              </a:solidFill>
              <a:latin typeface="Verdana"/>
              <a:ea typeface="Verdana"/>
              <a:cs typeface="Verdana"/>
              <a:sym typeface="Verdana"/>
            </a:endParaRPr>
          </a:p>
          <a:p>
            <a:pPr indent="0" lvl="0" marL="139700" marR="114300" rtl="0" algn="ctr">
              <a:lnSpc>
                <a:spcPct val="115000"/>
              </a:lnSpc>
              <a:spcBef>
                <a:spcPts val="0"/>
              </a:spcBef>
              <a:buNone/>
            </a:pPr>
            <a:r>
              <a:t/>
            </a:r>
            <a:endParaRPr b="1" sz="2300">
              <a:solidFill>
                <a:srgbClr val="333E48"/>
              </a:solidFill>
              <a:latin typeface="Verdana"/>
              <a:ea typeface="Verdana"/>
              <a:cs typeface="Verdana"/>
              <a:sym typeface="Verdana"/>
            </a:endParaRPr>
          </a:p>
          <a:p>
            <a:pPr indent="0" lvl="0" marL="139700" marR="114300" rtl="0" algn="ctr">
              <a:lnSpc>
                <a:spcPct val="115000"/>
              </a:lnSpc>
              <a:spcBef>
                <a:spcPts val="0"/>
              </a:spcBef>
              <a:buNone/>
            </a:pPr>
            <a:r>
              <a:t/>
            </a:r>
            <a:endParaRPr b="1" sz="2300">
              <a:solidFill>
                <a:srgbClr val="333E48"/>
              </a:solidFill>
              <a:latin typeface="Verdana"/>
              <a:ea typeface="Verdana"/>
              <a:cs typeface="Verdana"/>
              <a:sym typeface="Verdana"/>
            </a:endParaRPr>
          </a:p>
        </p:txBody>
      </p:sp>
      <p:sp>
        <p:nvSpPr>
          <p:cNvPr id="405" name="Shape 405"/>
          <p:cNvSpPr txBox="1"/>
          <p:nvPr/>
        </p:nvSpPr>
        <p:spPr>
          <a:xfrm>
            <a:off x="3072000" y="5851225"/>
            <a:ext cx="3000000" cy="3660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666666"/>
                </a:solidFill>
                <a:latin typeface="Verdana"/>
                <a:ea typeface="Verdana"/>
                <a:cs typeface="Verdana"/>
                <a:sym typeface="Verdana"/>
              </a:rPr>
              <a:t>Image:</a:t>
            </a:r>
            <a:r>
              <a:rPr lang="en" sz="1100">
                <a:solidFill>
                  <a:srgbClr val="666666"/>
                </a:solidFill>
                <a:latin typeface="Verdana"/>
                <a:ea typeface="Verdana"/>
                <a:cs typeface="Verdana"/>
                <a:sym typeface="Verdana"/>
              </a:rPr>
              <a:t>www.surveymonkey.com</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nvSpPr>
        <p:spPr>
          <a:xfrm>
            <a:off x="508375" y="593925"/>
            <a:ext cx="7899000" cy="1067100"/>
          </a:xfrm>
          <a:prstGeom prst="rect">
            <a:avLst/>
          </a:prstGeom>
          <a:noFill/>
          <a:ln>
            <a:noFill/>
          </a:ln>
        </p:spPr>
        <p:txBody>
          <a:bodyPr anchorCtr="0" anchor="ctr" bIns="91425" lIns="91425" rIns="91425" wrap="square" tIns="91425">
            <a:noAutofit/>
          </a:bodyPr>
          <a:lstStyle/>
          <a:p>
            <a:pPr lvl="0" rtl="0">
              <a:spcBef>
                <a:spcPts val="0"/>
              </a:spcBef>
              <a:buNone/>
            </a:pPr>
            <a:r>
              <a:rPr b="1" lang="en" sz="3300">
                <a:latin typeface="Roboto Slab"/>
                <a:ea typeface="Roboto Slab"/>
                <a:cs typeface="Roboto Slab"/>
                <a:sym typeface="Roboto Slab"/>
              </a:rPr>
              <a:t>MARKET RESEARCH - DEVICES </a:t>
            </a:r>
          </a:p>
          <a:p>
            <a:pPr lvl="0" rtl="0">
              <a:lnSpc>
                <a:spcPct val="173076"/>
              </a:lnSpc>
              <a:spcBef>
                <a:spcPts val="1500"/>
              </a:spcBef>
              <a:spcAft>
                <a:spcPts val="800"/>
              </a:spcAft>
              <a:buClr>
                <a:srgbClr val="000000"/>
              </a:buClr>
              <a:buFont typeface="Arial"/>
              <a:buNone/>
            </a:pPr>
            <a:r>
              <a:t/>
            </a:r>
            <a:endParaRPr b="1" sz="1500">
              <a:solidFill>
                <a:srgbClr val="333333"/>
              </a:solidFill>
              <a:highlight>
                <a:srgbClr val="FFFFFF"/>
              </a:highlight>
            </a:endParaRPr>
          </a:p>
        </p:txBody>
      </p:sp>
      <p:pic>
        <p:nvPicPr>
          <p:cNvPr descr="Screen Shot 2017-03-30 at 7.21.18 pm.png" id="411" name="Shape 411"/>
          <p:cNvPicPr preferRelativeResize="0"/>
          <p:nvPr/>
        </p:nvPicPr>
        <p:blipFill>
          <a:blip r:embed="rId3">
            <a:alphaModFix/>
          </a:blip>
          <a:stretch>
            <a:fillRect/>
          </a:stretch>
        </p:blipFill>
        <p:spPr>
          <a:xfrm>
            <a:off x="445275" y="1753350"/>
            <a:ext cx="8298900" cy="4079350"/>
          </a:xfrm>
          <a:prstGeom prst="rect">
            <a:avLst/>
          </a:prstGeom>
          <a:noFill/>
          <a:ln>
            <a:noFill/>
          </a:ln>
        </p:spPr>
      </p:pic>
      <p:sp>
        <p:nvSpPr>
          <p:cNvPr id="412" name="Shape 412"/>
          <p:cNvSpPr txBox="1"/>
          <p:nvPr/>
        </p:nvSpPr>
        <p:spPr>
          <a:xfrm>
            <a:off x="2957875" y="5832700"/>
            <a:ext cx="3000000" cy="429000"/>
          </a:xfrm>
          <a:prstGeom prst="rect">
            <a:avLst/>
          </a:prstGeom>
          <a:noFill/>
          <a:ln>
            <a:noFill/>
          </a:ln>
        </p:spPr>
        <p:txBody>
          <a:bodyPr anchorCtr="0" anchor="ctr" bIns="91425" lIns="91425" rIns="91425" wrap="square" tIns="91425">
            <a:noAutofit/>
          </a:bodyPr>
          <a:lstStyle/>
          <a:p>
            <a:pPr lvl="0" rtl="0" algn="ctr">
              <a:spcBef>
                <a:spcPts val="0"/>
              </a:spcBef>
              <a:buNone/>
            </a:pPr>
            <a:r>
              <a:rPr lang="en" sz="1100">
                <a:solidFill>
                  <a:srgbClr val="666666"/>
                </a:solidFill>
                <a:latin typeface="Verdana"/>
                <a:ea typeface="Verdana"/>
                <a:cs typeface="Verdana"/>
                <a:sym typeface="Verdana"/>
              </a:rPr>
              <a:t>I</a:t>
            </a:r>
            <a:r>
              <a:rPr lang="en" sz="1100">
                <a:solidFill>
                  <a:srgbClr val="666666"/>
                </a:solidFill>
                <a:latin typeface="Verdana"/>
                <a:ea typeface="Verdana"/>
                <a:cs typeface="Verdana"/>
                <a:sym typeface="Verdana"/>
              </a:rPr>
              <a:t>mage: landing.deloitte.com.au/</a:t>
            </a:r>
          </a:p>
        </p:txBody>
      </p:sp>
      <p:sp>
        <p:nvSpPr>
          <p:cNvPr id="413" name="Shape 413"/>
          <p:cNvSpPr txBox="1"/>
          <p:nvPr/>
        </p:nvSpPr>
        <p:spPr>
          <a:xfrm>
            <a:off x="489375" y="1099950"/>
            <a:ext cx="8210700" cy="745800"/>
          </a:xfrm>
          <a:prstGeom prst="rect">
            <a:avLst/>
          </a:prstGeom>
          <a:noFill/>
          <a:ln>
            <a:noFill/>
          </a:ln>
        </p:spPr>
        <p:txBody>
          <a:bodyPr anchorCtr="0" anchor="ctr" bIns="91425" lIns="91425" rIns="91425" wrap="square" tIns="91425">
            <a:noAutofit/>
          </a:bodyPr>
          <a:lstStyle/>
          <a:p>
            <a:pPr lvl="0" rtl="0" algn="ctr">
              <a:spcBef>
                <a:spcPts val="0"/>
              </a:spcBef>
              <a:buNone/>
            </a:pPr>
            <a:r>
              <a:rPr lang="en" sz="1800">
                <a:solidFill>
                  <a:schemeClr val="dk2"/>
                </a:solidFill>
                <a:latin typeface="Verdana"/>
                <a:ea typeface="Verdana"/>
                <a:cs typeface="Verdana"/>
                <a:sym typeface="Verdana"/>
              </a:rPr>
              <a:t>The smartphone is the dominant device for all users under 55 and 79% of Australians own one.</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nvSpPr>
        <p:spPr>
          <a:xfrm>
            <a:off x="508375" y="593925"/>
            <a:ext cx="7899000" cy="1067100"/>
          </a:xfrm>
          <a:prstGeom prst="rect">
            <a:avLst/>
          </a:prstGeom>
          <a:noFill/>
          <a:ln>
            <a:noFill/>
          </a:ln>
        </p:spPr>
        <p:txBody>
          <a:bodyPr anchorCtr="0" anchor="ctr" bIns="91425" lIns="91425" rIns="91425" wrap="square" tIns="91425">
            <a:noAutofit/>
          </a:bodyPr>
          <a:lstStyle/>
          <a:p>
            <a:pPr lvl="0" rtl="0">
              <a:spcBef>
                <a:spcPts val="0"/>
              </a:spcBef>
              <a:buNone/>
            </a:pPr>
            <a:r>
              <a:rPr b="1" lang="en" sz="3300">
                <a:latin typeface="Roboto Slab"/>
                <a:ea typeface="Roboto Slab"/>
                <a:cs typeface="Roboto Slab"/>
                <a:sym typeface="Roboto Slab"/>
              </a:rPr>
              <a:t>MARKET RESEARCH </a:t>
            </a:r>
            <a:r>
              <a:rPr b="1" lang="en" sz="3300">
                <a:latin typeface="Roboto Slab"/>
                <a:ea typeface="Roboto Slab"/>
                <a:cs typeface="Roboto Slab"/>
                <a:sym typeface="Roboto Slab"/>
              </a:rPr>
              <a:t> </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id="419" name="Shape 419"/>
          <p:cNvSpPr txBox="1"/>
          <p:nvPr/>
        </p:nvSpPr>
        <p:spPr>
          <a:xfrm>
            <a:off x="508375" y="1297875"/>
            <a:ext cx="8210700" cy="745800"/>
          </a:xfrm>
          <a:prstGeom prst="rect">
            <a:avLst/>
          </a:prstGeom>
          <a:noFill/>
          <a:ln>
            <a:noFill/>
          </a:ln>
        </p:spPr>
        <p:txBody>
          <a:bodyPr anchorCtr="0" anchor="ctr" bIns="91425" lIns="91425" rIns="91425" wrap="square" tIns="91425">
            <a:noAutofit/>
          </a:bodyPr>
          <a:lstStyle/>
          <a:p>
            <a:pPr lvl="0" rtl="0">
              <a:spcBef>
                <a:spcPts val="0"/>
              </a:spcBef>
              <a:buNone/>
            </a:pPr>
            <a:r>
              <a:rPr lang="en" sz="1800">
                <a:solidFill>
                  <a:schemeClr val="dk2"/>
                </a:solidFill>
              </a:rPr>
              <a:t>Over 80% of the population checks their phones within the first hour after waking up</a:t>
            </a:r>
          </a:p>
          <a:p>
            <a:pPr lvl="0" rtl="0" algn="ctr">
              <a:spcBef>
                <a:spcPts val="0"/>
              </a:spcBef>
              <a:buNone/>
            </a:pPr>
            <a:r>
              <a:t/>
            </a:r>
            <a:endParaRPr sz="1200">
              <a:solidFill>
                <a:schemeClr val="dk2"/>
              </a:solidFill>
              <a:latin typeface="Verdana"/>
              <a:ea typeface="Verdana"/>
              <a:cs typeface="Verdana"/>
              <a:sym typeface="Verdana"/>
            </a:endParaRPr>
          </a:p>
        </p:txBody>
      </p:sp>
      <p:sp>
        <p:nvSpPr>
          <p:cNvPr id="420" name="Shape 420"/>
          <p:cNvSpPr txBox="1"/>
          <p:nvPr/>
        </p:nvSpPr>
        <p:spPr>
          <a:xfrm>
            <a:off x="260775" y="1851050"/>
            <a:ext cx="8419200" cy="616800"/>
          </a:xfrm>
          <a:prstGeom prst="rect">
            <a:avLst/>
          </a:prstGeom>
          <a:noFill/>
          <a:ln>
            <a:noFill/>
          </a:ln>
        </p:spPr>
        <p:txBody>
          <a:bodyPr anchorCtr="0" anchor="ctr" bIns="91425" lIns="91425" rIns="91425" wrap="square" tIns="91425">
            <a:noAutofit/>
          </a:bodyPr>
          <a:lstStyle/>
          <a:p>
            <a:pPr lvl="0" rtl="0" algn="ctr">
              <a:spcBef>
                <a:spcPts val="0"/>
              </a:spcBef>
              <a:buNone/>
            </a:pPr>
            <a:r>
              <a:rPr lang="en" sz="1800">
                <a:solidFill>
                  <a:schemeClr val="dk2"/>
                </a:solidFill>
              </a:rPr>
              <a:t>How quickly do you check your smartphone after waking?</a:t>
            </a:r>
          </a:p>
        </p:txBody>
      </p:sp>
      <p:pic>
        <p:nvPicPr>
          <p:cNvPr descr="Screen Shot 2017-03-30 at 7.25.34 pm.png" id="421" name="Shape 421"/>
          <p:cNvPicPr preferRelativeResize="0"/>
          <p:nvPr/>
        </p:nvPicPr>
        <p:blipFill>
          <a:blip r:embed="rId3">
            <a:alphaModFix/>
          </a:blip>
          <a:stretch>
            <a:fillRect/>
          </a:stretch>
        </p:blipFill>
        <p:spPr>
          <a:xfrm>
            <a:off x="974783" y="2389425"/>
            <a:ext cx="7087480" cy="3637600"/>
          </a:xfrm>
          <a:prstGeom prst="rect">
            <a:avLst/>
          </a:prstGeom>
          <a:noFill/>
          <a:ln>
            <a:noFill/>
          </a:ln>
        </p:spPr>
      </p:pic>
      <p:sp>
        <p:nvSpPr>
          <p:cNvPr id="422" name="Shape 422"/>
          <p:cNvSpPr txBox="1"/>
          <p:nvPr/>
        </p:nvSpPr>
        <p:spPr>
          <a:xfrm>
            <a:off x="3390275" y="6039325"/>
            <a:ext cx="3000000" cy="380700"/>
          </a:xfrm>
          <a:prstGeom prst="rect">
            <a:avLst/>
          </a:prstGeom>
          <a:noFill/>
          <a:ln>
            <a:noFill/>
          </a:ln>
        </p:spPr>
        <p:txBody>
          <a:bodyPr anchorCtr="0" anchor="ctr" bIns="91425" lIns="91425" rIns="91425" wrap="square" tIns="91425">
            <a:noAutofit/>
          </a:bodyPr>
          <a:lstStyle/>
          <a:p>
            <a:pPr lvl="0" rtl="0">
              <a:spcBef>
                <a:spcPts val="0"/>
              </a:spcBef>
              <a:buNone/>
            </a:pPr>
            <a:r>
              <a:rPr lang="en" sz="1100">
                <a:solidFill>
                  <a:srgbClr val="666666"/>
                </a:solidFill>
                <a:latin typeface="Verdana"/>
                <a:ea typeface="Verdana"/>
                <a:cs typeface="Verdana"/>
                <a:sym typeface="Verdana"/>
              </a:rPr>
              <a:t>I</a:t>
            </a:r>
            <a:r>
              <a:rPr lang="en" sz="1100">
                <a:solidFill>
                  <a:srgbClr val="666666"/>
                </a:solidFill>
                <a:latin typeface="Verdana"/>
                <a:ea typeface="Verdana"/>
                <a:cs typeface="Verdana"/>
                <a:sym typeface="Verdana"/>
              </a:rPr>
              <a:t>mage: landing.deloitte.com.au/</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nvSpPr>
        <p:spPr>
          <a:xfrm>
            <a:off x="517575" y="455850"/>
            <a:ext cx="7933500" cy="666900"/>
          </a:xfrm>
          <a:prstGeom prst="rect">
            <a:avLst/>
          </a:prstGeom>
          <a:noFill/>
          <a:ln>
            <a:noFill/>
          </a:ln>
        </p:spPr>
        <p:txBody>
          <a:bodyPr anchorCtr="0" anchor="t" bIns="91425" lIns="91425" rIns="91425" wrap="square" tIns="91425">
            <a:noAutofit/>
          </a:bodyPr>
          <a:lstStyle/>
          <a:p>
            <a:pPr lvl="0" rtl="0">
              <a:spcBef>
                <a:spcPts val="0"/>
              </a:spcBef>
              <a:buNone/>
            </a:pPr>
            <a:r>
              <a:rPr b="1" lang="en" sz="3300">
                <a:latin typeface="Roboto Slab"/>
                <a:ea typeface="Roboto Slab"/>
                <a:cs typeface="Roboto Slab"/>
                <a:sym typeface="Roboto Slab"/>
              </a:rPr>
              <a:t>RESEARCH ANALYSIS </a:t>
            </a:r>
          </a:p>
          <a:p>
            <a:pPr lvl="0" rtl="0">
              <a:lnSpc>
                <a:spcPct val="173076"/>
              </a:lnSpc>
              <a:spcBef>
                <a:spcPts val="1500"/>
              </a:spcBef>
              <a:spcAft>
                <a:spcPts val="800"/>
              </a:spcAft>
              <a:buNone/>
            </a:pPr>
            <a:r>
              <a:t/>
            </a:r>
            <a:endParaRPr b="1" sz="1500">
              <a:solidFill>
                <a:srgbClr val="333333"/>
              </a:solidFill>
              <a:highlight>
                <a:srgbClr val="FFFFFF"/>
              </a:highlight>
            </a:endParaRPr>
          </a:p>
        </p:txBody>
      </p:sp>
      <p:sp>
        <p:nvSpPr>
          <p:cNvPr id="428" name="Shape 428"/>
          <p:cNvSpPr txBox="1"/>
          <p:nvPr/>
        </p:nvSpPr>
        <p:spPr>
          <a:xfrm>
            <a:off x="529350" y="1252000"/>
            <a:ext cx="4523100" cy="4377000"/>
          </a:xfrm>
          <a:prstGeom prst="rect">
            <a:avLst/>
          </a:prstGeom>
          <a:noFill/>
          <a:ln>
            <a:noFill/>
          </a:ln>
        </p:spPr>
        <p:txBody>
          <a:bodyPr anchorCtr="0" anchor="t" bIns="91425" lIns="91425" rIns="91425" wrap="square" tIns="91425">
            <a:noAutofit/>
          </a:bodyPr>
          <a:lstStyle/>
          <a:p>
            <a:pPr lvl="0" rtl="0">
              <a:lnSpc>
                <a:spcPct val="100000"/>
              </a:lnSpc>
              <a:spcBef>
                <a:spcPts val="0"/>
              </a:spcBef>
              <a:buNone/>
            </a:pPr>
            <a:r>
              <a:rPr lang="en" sz="2400">
                <a:solidFill>
                  <a:schemeClr val="dk2"/>
                </a:solidFill>
                <a:latin typeface="Verdana"/>
                <a:ea typeface="Verdana"/>
                <a:cs typeface="Verdana"/>
                <a:sym typeface="Verdana"/>
              </a:rPr>
              <a:t>Real Problems</a:t>
            </a:r>
          </a:p>
          <a:p>
            <a:pPr lvl="0" rtl="0">
              <a:lnSpc>
                <a:spcPct val="100000"/>
              </a:lnSpc>
              <a:spcBef>
                <a:spcPts val="0"/>
              </a:spcBef>
              <a:buNone/>
            </a:pPr>
            <a:r>
              <a:t/>
            </a:r>
            <a:endParaRPr sz="2400">
              <a:solidFill>
                <a:schemeClr val="dk2"/>
              </a:solidFill>
              <a:latin typeface="Verdana"/>
              <a:ea typeface="Verdana"/>
              <a:cs typeface="Verdana"/>
              <a:sym typeface="Verdana"/>
            </a:endParaRPr>
          </a:p>
          <a:p>
            <a:pPr lvl="0" rtl="0">
              <a:lnSpc>
                <a:spcPct val="100000"/>
              </a:lnSpc>
              <a:spcBef>
                <a:spcPts val="0"/>
              </a:spcBef>
              <a:buNone/>
            </a:pPr>
            <a:r>
              <a:rPr lang="en" sz="2400">
                <a:solidFill>
                  <a:schemeClr val="dk2"/>
                </a:solidFill>
                <a:latin typeface="Verdana"/>
                <a:ea typeface="Verdana"/>
                <a:cs typeface="Verdana"/>
                <a:sym typeface="Verdana"/>
              </a:rPr>
              <a:t>Target Audience</a:t>
            </a:r>
          </a:p>
          <a:p>
            <a:pPr lvl="0" rtl="0">
              <a:lnSpc>
                <a:spcPct val="100000"/>
              </a:lnSpc>
              <a:spcBef>
                <a:spcPts val="1000"/>
              </a:spcBef>
              <a:buNone/>
            </a:pPr>
            <a:r>
              <a:rPr lang="en" sz="2400">
                <a:solidFill>
                  <a:schemeClr val="dk2"/>
                </a:solidFill>
                <a:latin typeface="Verdana"/>
                <a:ea typeface="Verdana"/>
                <a:cs typeface="Verdana"/>
                <a:sym typeface="Verdana"/>
              </a:rPr>
              <a:t>➔  Families</a:t>
            </a:r>
          </a:p>
          <a:p>
            <a:pPr lvl="0" rtl="0">
              <a:lnSpc>
                <a:spcPct val="100000"/>
              </a:lnSpc>
              <a:spcBef>
                <a:spcPts val="1000"/>
              </a:spcBef>
              <a:buNone/>
            </a:pPr>
            <a:r>
              <a:rPr lang="en" sz="2400">
                <a:solidFill>
                  <a:schemeClr val="dk2"/>
                </a:solidFill>
                <a:latin typeface="Verdana"/>
                <a:ea typeface="Verdana"/>
                <a:cs typeface="Verdana"/>
                <a:sym typeface="Verdana"/>
              </a:rPr>
              <a:t>➔  Tourists</a:t>
            </a:r>
          </a:p>
          <a:p>
            <a:pPr lvl="0" rtl="0">
              <a:lnSpc>
                <a:spcPct val="100000"/>
              </a:lnSpc>
              <a:spcBef>
                <a:spcPts val="1000"/>
              </a:spcBef>
              <a:buNone/>
            </a:pPr>
            <a:r>
              <a:rPr lang="en" sz="2400">
                <a:solidFill>
                  <a:schemeClr val="dk2"/>
                </a:solidFill>
                <a:latin typeface="Verdana"/>
                <a:ea typeface="Verdana"/>
                <a:cs typeface="Verdana"/>
                <a:sym typeface="Verdana"/>
              </a:rPr>
              <a:t>➔  Outdoor Enthusiast</a:t>
            </a:r>
          </a:p>
          <a:p>
            <a:pPr lvl="0" rtl="0">
              <a:lnSpc>
                <a:spcPct val="100000"/>
              </a:lnSpc>
              <a:spcBef>
                <a:spcPts val="1000"/>
              </a:spcBef>
              <a:buNone/>
            </a:pPr>
            <a:r>
              <a:rPr lang="en" sz="2400">
                <a:solidFill>
                  <a:schemeClr val="dk2"/>
                </a:solidFill>
                <a:latin typeface="Verdana"/>
                <a:ea typeface="Verdana"/>
                <a:cs typeface="Verdana"/>
                <a:sym typeface="Verdana"/>
              </a:rPr>
              <a:t>➔  Fitness people</a:t>
            </a:r>
          </a:p>
          <a:p>
            <a:pPr lvl="0" rtl="0">
              <a:lnSpc>
                <a:spcPct val="100000"/>
              </a:lnSpc>
              <a:spcBef>
                <a:spcPts val="1000"/>
              </a:spcBef>
              <a:buNone/>
            </a:pPr>
            <a:r>
              <a:rPr lang="en" sz="2400">
                <a:solidFill>
                  <a:schemeClr val="dk2"/>
                </a:solidFill>
                <a:latin typeface="Verdana"/>
                <a:ea typeface="Verdana"/>
                <a:cs typeface="Verdana"/>
                <a:sym typeface="Verdana"/>
              </a:rPr>
              <a:t>➔  Ages 25 to 45</a:t>
            </a:r>
          </a:p>
          <a:p>
            <a:pPr lvl="0" rtl="0">
              <a:lnSpc>
                <a:spcPct val="100000"/>
              </a:lnSpc>
              <a:spcBef>
                <a:spcPts val="1000"/>
              </a:spcBef>
              <a:buNone/>
            </a:pPr>
            <a:r>
              <a:rPr lang="en" sz="2400">
                <a:solidFill>
                  <a:schemeClr val="dk2"/>
                </a:solidFill>
                <a:latin typeface="Verdana"/>
                <a:ea typeface="Verdana"/>
                <a:cs typeface="Verdana"/>
                <a:sym typeface="Verdana"/>
              </a:rPr>
              <a:t>➔  Both gender</a:t>
            </a:r>
          </a:p>
        </p:txBody>
      </p:sp>
      <p:sp>
        <p:nvSpPr>
          <p:cNvPr id="429" name="Shape 429"/>
          <p:cNvSpPr txBox="1"/>
          <p:nvPr/>
        </p:nvSpPr>
        <p:spPr>
          <a:xfrm>
            <a:off x="4977375" y="1965800"/>
            <a:ext cx="3140700" cy="3223200"/>
          </a:xfrm>
          <a:prstGeom prst="rect">
            <a:avLst/>
          </a:prstGeom>
          <a:noFill/>
          <a:ln>
            <a:noFill/>
          </a:ln>
        </p:spPr>
        <p:txBody>
          <a:bodyPr anchorCtr="0" anchor="t" bIns="91425" lIns="91425" rIns="91425" wrap="square" tIns="91425">
            <a:noAutofit/>
          </a:bodyPr>
          <a:lstStyle/>
          <a:p>
            <a:pPr lvl="0" rtl="0">
              <a:lnSpc>
                <a:spcPct val="100000"/>
              </a:lnSpc>
              <a:spcBef>
                <a:spcPts val="0"/>
              </a:spcBef>
              <a:buNone/>
            </a:pPr>
            <a:r>
              <a:rPr lang="en" sz="2400">
                <a:solidFill>
                  <a:schemeClr val="dk2"/>
                </a:solidFill>
                <a:latin typeface="Verdana"/>
                <a:ea typeface="Verdana"/>
                <a:cs typeface="Verdana"/>
                <a:sym typeface="Verdana"/>
              </a:rPr>
              <a:t>Target Devices</a:t>
            </a:r>
          </a:p>
          <a:p>
            <a:pPr lvl="0" rtl="0">
              <a:lnSpc>
                <a:spcPct val="100000"/>
              </a:lnSpc>
              <a:spcBef>
                <a:spcPts val="1000"/>
              </a:spcBef>
              <a:buNone/>
            </a:pPr>
            <a:r>
              <a:rPr lang="en" sz="2400">
                <a:solidFill>
                  <a:schemeClr val="dk2"/>
                </a:solidFill>
                <a:latin typeface="Verdana"/>
                <a:ea typeface="Verdana"/>
                <a:cs typeface="Verdana"/>
                <a:sym typeface="Verdana"/>
              </a:rPr>
              <a:t>➔ Mobiles</a:t>
            </a:r>
          </a:p>
          <a:p>
            <a:pPr lvl="0" rtl="0">
              <a:lnSpc>
                <a:spcPct val="100000"/>
              </a:lnSpc>
              <a:spcBef>
                <a:spcPts val="1000"/>
              </a:spcBef>
              <a:buNone/>
            </a:pPr>
            <a:r>
              <a:rPr lang="en" sz="2400">
                <a:solidFill>
                  <a:schemeClr val="dk2"/>
                </a:solidFill>
                <a:latin typeface="Verdana"/>
                <a:ea typeface="Verdana"/>
                <a:cs typeface="Verdana"/>
                <a:sym typeface="Verdana"/>
              </a:rPr>
              <a:t>➔ Smartphones</a:t>
            </a:r>
          </a:p>
          <a:p>
            <a:pPr lvl="0" rtl="0">
              <a:lnSpc>
                <a:spcPct val="100000"/>
              </a:lnSpc>
              <a:spcBef>
                <a:spcPts val="1000"/>
              </a:spcBef>
              <a:buNone/>
            </a:pPr>
            <a:r>
              <a:rPr lang="en" sz="2400">
                <a:solidFill>
                  <a:schemeClr val="dk2"/>
                </a:solidFill>
                <a:latin typeface="Verdana"/>
                <a:ea typeface="Verdana"/>
                <a:cs typeface="Verdana"/>
                <a:sym typeface="Verdana"/>
              </a:rPr>
              <a:t>➔</a:t>
            </a:r>
            <a:r>
              <a:rPr lang="en" sz="2400">
                <a:solidFill>
                  <a:schemeClr val="dk2"/>
                </a:solidFill>
                <a:latin typeface="Verdana"/>
                <a:ea typeface="Verdana"/>
                <a:cs typeface="Verdana"/>
                <a:sym typeface="Verdana"/>
              </a:rPr>
              <a:t> Android</a:t>
            </a:r>
          </a:p>
          <a:p>
            <a:pPr lvl="0" rtl="0">
              <a:lnSpc>
                <a:spcPct val="100000"/>
              </a:lnSpc>
              <a:spcBef>
                <a:spcPts val="1000"/>
              </a:spcBef>
              <a:buNone/>
            </a:pPr>
            <a:r>
              <a:rPr lang="en" sz="2400">
                <a:solidFill>
                  <a:schemeClr val="dk2"/>
                </a:solidFill>
                <a:latin typeface="Verdana"/>
                <a:ea typeface="Verdana"/>
                <a:cs typeface="Verdana"/>
                <a:sym typeface="Verdana"/>
              </a:rPr>
              <a:t>➔ IOs</a:t>
            </a:r>
          </a:p>
          <a:p>
            <a:pPr lvl="0" rtl="0">
              <a:lnSpc>
                <a:spcPct val="100000"/>
              </a:lnSpc>
              <a:spcBef>
                <a:spcPts val="1000"/>
              </a:spcBef>
              <a:buNone/>
            </a:pPr>
            <a:r>
              <a:rPr lang="en" sz="2400">
                <a:solidFill>
                  <a:schemeClr val="dk2"/>
                </a:solidFill>
                <a:latin typeface="Verdana"/>
                <a:ea typeface="Verdana"/>
                <a:cs typeface="Verdana"/>
                <a:sym typeface="Verdana"/>
              </a:rPr>
              <a:t>➔ Windows Phone</a:t>
            </a: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ature Illustration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